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066a420b74c463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0a08265a344d2f"/>
  </p:sldMasterIdLst>
  <p:sldIdLst>
    <p:sldId xmlns:r="http://schemas.openxmlformats.org/officeDocument/2006/relationships" id="256" r:id="R13eeb2a3af524d89"/>
    <p:sldId xmlns:r="http://schemas.openxmlformats.org/officeDocument/2006/relationships" id="257" r:id="R266362d5a73f477d"/>
    <p:sldId xmlns:r="http://schemas.openxmlformats.org/officeDocument/2006/relationships" id="258" r:id="R8e9f6a1a3dba4aba"/>
    <p:sldId xmlns:r="http://schemas.openxmlformats.org/officeDocument/2006/relationships" id="259" r:id="R6b5652e88cf04c00"/>
    <p:sldId xmlns:r="http://schemas.openxmlformats.org/officeDocument/2006/relationships" id="260" r:id="Rda30b73881d04f3a"/>
    <p:sldId xmlns:r="http://schemas.openxmlformats.org/officeDocument/2006/relationships" id="261" r:id="R7edb1c93a3084e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0a08265a344d2f" /><Relationship Type="http://schemas.openxmlformats.org/officeDocument/2006/relationships/slide" Target="/ppt/slides/slide1.xml" Id="R13eeb2a3af524d89" /><Relationship Type="http://schemas.openxmlformats.org/officeDocument/2006/relationships/slide" Target="/ppt/slides/slide2.xml" Id="R266362d5a73f477d" /><Relationship Type="http://schemas.openxmlformats.org/officeDocument/2006/relationships/slide" Target="/ppt/slides/slide3.xml" Id="R8e9f6a1a3dba4aba" /><Relationship Type="http://schemas.openxmlformats.org/officeDocument/2006/relationships/slide" Target="/ppt/slides/slide4.xml" Id="R6b5652e88cf04c00" /><Relationship Type="http://schemas.openxmlformats.org/officeDocument/2006/relationships/slide" Target="/ppt/slides/slide5.xml" Id="Rda30b73881d04f3a" /><Relationship Type="http://schemas.openxmlformats.org/officeDocument/2006/relationships/slide" Target="/ppt/slides/slide6.xml" Id="R7edb1c93a3084e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f244e73d0447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1833df56a04624" /><Relationship Type="http://schemas.openxmlformats.org/officeDocument/2006/relationships/theme" Target="/ppt/slideMasters/theme/theme1.xml" Id="R5af97cbe0f0e4c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1833df56a046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f466fd93794a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907902ceeb48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efd202199e426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20d0ef5a95443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2e1e4f971d42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5b2ab54a2546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ØYGARDEN DATA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ØYGARDEN DATA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ØYGARDEN DATA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ØYGARDEN DATA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ØYGARDEN DATA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ØYGARDEN DATA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ØYGARDEN ODD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ØYGARDEN DATA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986 523 154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ØYGARDEN DATA AS</a:t>
            </a:r>
          </a:p>
        </p:txBody>
      </p:sp>
    </p:spTree>
  </p:cSld>
  <p:clrMapOvr>
    <a:masterClrMapping xmlns:a="http://schemas.openxmlformats.org/drawingml/2006/main"/>
  </p:clrMapOvr>
</p:sld>
</file>