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1fd427432e48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72ac15f9aa48d6"/>
  </p:sldMasterIdLst>
  <p:sldIdLst>
    <p:sldId xmlns:r="http://schemas.openxmlformats.org/officeDocument/2006/relationships" id="256" r:id="R67e6f65c93944114"/>
    <p:sldId xmlns:r="http://schemas.openxmlformats.org/officeDocument/2006/relationships" id="257" r:id="R98a29a34d43e4c15"/>
    <p:sldId xmlns:r="http://schemas.openxmlformats.org/officeDocument/2006/relationships" id="258" r:id="R643bae682e864c7e"/>
    <p:sldId xmlns:r="http://schemas.openxmlformats.org/officeDocument/2006/relationships" id="259" r:id="R065666b0ec2846c4"/>
    <p:sldId xmlns:r="http://schemas.openxmlformats.org/officeDocument/2006/relationships" id="260" r:id="Rdb579bea3ba4434d"/>
    <p:sldId xmlns:r="http://schemas.openxmlformats.org/officeDocument/2006/relationships" id="261" r:id="R9dce314a38404fb2"/>
    <p:sldId xmlns:r="http://schemas.openxmlformats.org/officeDocument/2006/relationships" id="262" r:id="R2ef9cfb8313746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72ac15f9aa48d6" /><Relationship Type="http://schemas.openxmlformats.org/officeDocument/2006/relationships/slide" Target="/ppt/slides/slide1.xml" Id="R67e6f65c93944114" /><Relationship Type="http://schemas.openxmlformats.org/officeDocument/2006/relationships/slide" Target="/ppt/slides/slide2.xml" Id="R98a29a34d43e4c15" /><Relationship Type="http://schemas.openxmlformats.org/officeDocument/2006/relationships/slide" Target="/ppt/slides/slide3.xml" Id="R643bae682e864c7e" /><Relationship Type="http://schemas.openxmlformats.org/officeDocument/2006/relationships/slide" Target="/ppt/slides/slide4.xml" Id="R065666b0ec2846c4" /><Relationship Type="http://schemas.openxmlformats.org/officeDocument/2006/relationships/slide" Target="/ppt/slides/slide5.xml" Id="Rdb579bea3ba4434d" /><Relationship Type="http://schemas.openxmlformats.org/officeDocument/2006/relationships/slide" Target="/ppt/slides/slide6.xml" Id="R9dce314a38404fb2" /><Relationship Type="http://schemas.openxmlformats.org/officeDocument/2006/relationships/slide" Target="/ppt/slides/slide7.xml" Id="R2ef9cfb8313746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2d163a7e3b48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d513b53314754" /><Relationship Type="http://schemas.openxmlformats.org/officeDocument/2006/relationships/theme" Target="/ppt/slideMasters/theme/theme1.xml" Id="R784936188aa548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bd513b533147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4e12a1c4a43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8faf589714c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038aac93b42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3e13f502d4d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3e1c1cd8146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1d209a32145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23bd168ba4e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BILOV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BILOV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BILOV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BILOV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BILOV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BILOV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−127 230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−123 849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−1 010 077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26 883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BILOV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BILOV-OLSEN JENS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BILOV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Mokollveien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3226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986 517 952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BILOV AS</a:t>
            </a:r>
          </a:p>
        </p:txBody>
      </p:sp>
    </p:spTree>
  </p:cSld>
  <p:clrMapOvr>
    <a:masterClrMapping xmlns:a="http://schemas.openxmlformats.org/drawingml/2006/main"/>
  </p:clrMapOvr>
</p:sld>
</file>