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06a5c54e464f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cd4751e97e435d"/>
  </p:sldMasterIdLst>
  <p:sldIdLst>
    <p:sldId xmlns:r="http://schemas.openxmlformats.org/officeDocument/2006/relationships" id="256" r:id="Rc29fcc3e71f54a53"/>
    <p:sldId xmlns:r="http://schemas.openxmlformats.org/officeDocument/2006/relationships" id="257" r:id="Rc0e1bc894bc84282"/>
    <p:sldId xmlns:r="http://schemas.openxmlformats.org/officeDocument/2006/relationships" id="258" r:id="R40f1eb9451fb4ae1"/>
    <p:sldId xmlns:r="http://schemas.openxmlformats.org/officeDocument/2006/relationships" id="259" r:id="R7ee145c00e094d5e"/>
    <p:sldId xmlns:r="http://schemas.openxmlformats.org/officeDocument/2006/relationships" id="260" r:id="R086ed3e3ee6e468a"/>
    <p:sldId xmlns:r="http://schemas.openxmlformats.org/officeDocument/2006/relationships" id="261" r:id="Rb02a99d461864a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cd4751e97e435d" /><Relationship Type="http://schemas.openxmlformats.org/officeDocument/2006/relationships/slide" Target="/ppt/slides/slide1.xml" Id="Rc29fcc3e71f54a53" /><Relationship Type="http://schemas.openxmlformats.org/officeDocument/2006/relationships/slide" Target="/ppt/slides/slide2.xml" Id="Rc0e1bc894bc84282" /><Relationship Type="http://schemas.openxmlformats.org/officeDocument/2006/relationships/slide" Target="/ppt/slides/slide3.xml" Id="R40f1eb9451fb4ae1" /><Relationship Type="http://schemas.openxmlformats.org/officeDocument/2006/relationships/slide" Target="/ppt/slides/slide4.xml" Id="R7ee145c00e094d5e" /><Relationship Type="http://schemas.openxmlformats.org/officeDocument/2006/relationships/slide" Target="/ppt/slides/slide5.xml" Id="R086ed3e3ee6e468a" /><Relationship Type="http://schemas.openxmlformats.org/officeDocument/2006/relationships/slide" Target="/ppt/slides/slide6.xml" Id="Rb02a99d461864a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5fb154f74341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009ddca0f434d" /><Relationship Type="http://schemas.openxmlformats.org/officeDocument/2006/relationships/theme" Target="/ppt/slideMasters/theme/theme1.xml" Id="Rb9e37deeb6714a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3009ddca0f43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459287cca42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acfc30a8143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094671c3448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35c4518c544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5cadefa8748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bc89d5ff64a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REGION STAVANGER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REGION STAVANGER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REGION STAVANGER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REGION STAVANGER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REGION STAVANGER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REGION STAVANGER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25 278 708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1 626 306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7 491 274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13 123 390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REGION STAVANGER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33 55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gunhild.vevik@regionstavanger.com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www.regionstavanger.com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986 517 138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REGION STAVANGER</a:t>
            </a:r>
          </a:p>
        </p:txBody>
      </p:sp>
    </p:spTree>
  </p:cSld>
  <p:clrMapOvr>
    <a:masterClrMapping xmlns:a="http://schemas.openxmlformats.org/drawingml/2006/main"/>
  </p:clrMapOvr>
</p:sld>
</file>