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bc45fd501d41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d9a49214e0404e"/>
  </p:sldMasterIdLst>
  <p:sldIdLst>
    <p:sldId xmlns:r="http://schemas.openxmlformats.org/officeDocument/2006/relationships" id="256" r:id="R010411728c614230"/>
    <p:sldId xmlns:r="http://schemas.openxmlformats.org/officeDocument/2006/relationships" id="257" r:id="R1131d3bb01e84842"/>
    <p:sldId xmlns:r="http://schemas.openxmlformats.org/officeDocument/2006/relationships" id="258" r:id="Rb5be416d4df84c3e"/>
    <p:sldId xmlns:r="http://schemas.openxmlformats.org/officeDocument/2006/relationships" id="259" r:id="R934e6c7301a54f5c"/>
    <p:sldId xmlns:r="http://schemas.openxmlformats.org/officeDocument/2006/relationships" id="260" r:id="R9c1e6f9a9fb74b6d"/>
    <p:sldId xmlns:r="http://schemas.openxmlformats.org/officeDocument/2006/relationships" id="261" r:id="Rda6f139db7044634"/>
    <p:sldId xmlns:r="http://schemas.openxmlformats.org/officeDocument/2006/relationships" id="262" r:id="Rd1b86d75f5894c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9a49214e0404e" /><Relationship Type="http://schemas.openxmlformats.org/officeDocument/2006/relationships/slide" Target="/ppt/slides/slide1.xml" Id="R010411728c614230" /><Relationship Type="http://schemas.openxmlformats.org/officeDocument/2006/relationships/slide" Target="/ppt/slides/slide2.xml" Id="R1131d3bb01e84842" /><Relationship Type="http://schemas.openxmlformats.org/officeDocument/2006/relationships/slide" Target="/ppt/slides/slide3.xml" Id="Rb5be416d4df84c3e" /><Relationship Type="http://schemas.openxmlformats.org/officeDocument/2006/relationships/slide" Target="/ppt/slides/slide4.xml" Id="R934e6c7301a54f5c" /><Relationship Type="http://schemas.openxmlformats.org/officeDocument/2006/relationships/slide" Target="/ppt/slides/slide5.xml" Id="R9c1e6f9a9fb74b6d" /><Relationship Type="http://schemas.openxmlformats.org/officeDocument/2006/relationships/slide" Target="/ppt/slides/slide6.xml" Id="Rda6f139db7044634" /><Relationship Type="http://schemas.openxmlformats.org/officeDocument/2006/relationships/slide" Target="/ppt/slides/slide7.xml" Id="Rd1b86d75f5894c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88b46efddb44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fed77e52d4f35" /><Relationship Type="http://schemas.openxmlformats.org/officeDocument/2006/relationships/theme" Target="/ppt/slideMasters/theme/theme1.xml" Id="Rf4cbce22e543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efed77e52d4f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0591f6fc5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eff9f6909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08dbb3a5c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c5c19e70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7e29ab45245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d65b2b99f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610ba0a03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ALTIUS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ALTIUS GRUPPEN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−349 729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−271 161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4 356 534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5 267 601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STAINSBY DARREN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Jemlivegen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70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info@altiusgruppen.no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www.altiusgruppen.no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986 517 065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ALTIUS GRUPPEN AS</a:t>
            </a:r>
          </a:p>
        </p:txBody>
      </p:sp>
    </p:spTree>
  </p:cSld>
  <p:clrMapOvr>
    <a:masterClrMapping xmlns:a="http://schemas.openxmlformats.org/drawingml/2006/main"/>
  </p:clrMapOvr>
</p:sld>
</file>