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d4c7a915643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d9199d644a4aab"/>
  </p:sldMasterIdLst>
  <p:sldIdLst>
    <p:sldId xmlns:r="http://schemas.openxmlformats.org/officeDocument/2006/relationships" id="256" r:id="R7d9a842bd4ad44be"/>
    <p:sldId xmlns:r="http://schemas.openxmlformats.org/officeDocument/2006/relationships" id="257" r:id="Red058427716141a5"/>
    <p:sldId xmlns:r="http://schemas.openxmlformats.org/officeDocument/2006/relationships" id="258" r:id="R23bd6dfae74247d1"/>
    <p:sldId xmlns:r="http://schemas.openxmlformats.org/officeDocument/2006/relationships" id="259" r:id="R495f6f6278744311"/>
    <p:sldId xmlns:r="http://schemas.openxmlformats.org/officeDocument/2006/relationships" id="260" r:id="R7a919310bc364066"/>
    <p:sldId xmlns:r="http://schemas.openxmlformats.org/officeDocument/2006/relationships" id="261" r:id="R50c9016014754d8b"/>
    <p:sldId xmlns:r="http://schemas.openxmlformats.org/officeDocument/2006/relationships" id="262" r:id="R8dd32c7ed8f5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9199d644a4aab" /><Relationship Type="http://schemas.openxmlformats.org/officeDocument/2006/relationships/slide" Target="/ppt/slides/slide1.xml" Id="R7d9a842bd4ad44be" /><Relationship Type="http://schemas.openxmlformats.org/officeDocument/2006/relationships/slide" Target="/ppt/slides/slide2.xml" Id="Red058427716141a5" /><Relationship Type="http://schemas.openxmlformats.org/officeDocument/2006/relationships/slide" Target="/ppt/slides/slide3.xml" Id="R23bd6dfae74247d1" /><Relationship Type="http://schemas.openxmlformats.org/officeDocument/2006/relationships/slide" Target="/ppt/slides/slide4.xml" Id="R495f6f6278744311" /><Relationship Type="http://schemas.openxmlformats.org/officeDocument/2006/relationships/slide" Target="/ppt/slides/slide5.xml" Id="R7a919310bc364066" /><Relationship Type="http://schemas.openxmlformats.org/officeDocument/2006/relationships/slide" Target="/ppt/slides/slide6.xml" Id="R50c9016014754d8b" /><Relationship Type="http://schemas.openxmlformats.org/officeDocument/2006/relationships/slide" Target="/ppt/slides/slide7.xml" Id="R8dd32c7ed8f5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45e79117744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404a2e06b44f2" /><Relationship Type="http://schemas.openxmlformats.org/officeDocument/2006/relationships/theme" Target="/ppt/slideMasters/theme/theme1.xml" Id="Rb61d52b251da40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1404a2e06b44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a21176dc341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a86cd81b843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aded7bf1542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455755fe84a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a1ee2ec9c42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28fae9ae84a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16ba3e4c645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VINJEVOLL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VINJEVOLL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VINJEVOLL RØR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VINJEVOLL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VINJEVOLL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VINJEVOLL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15 257 228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857 526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454 303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1 822 671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9 784 908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VINJEVOLL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LERENG KJELL ROGER NÆSJE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DAVIDSEN HÅVARD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STEINNES ALFRED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VINJEVOLL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04 75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vinje-ro@online.no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986 514 945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VINJEVOLL RØR AS</a:t>
            </a:r>
          </a:p>
        </p:txBody>
      </p:sp>
    </p:spTree>
  </p:cSld>
  <p:clrMapOvr>
    <a:masterClrMapping xmlns:a="http://schemas.openxmlformats.org/drawingml/2006/main"/>
  </p:clrMapOvr>
</p:sld>
</file>