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0552adf02748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6e93656cb64eda"/>
  </p:sldMasterIdLst>
  <p:sldIdLst>
    <p:sldId xmlns:r="http://schemas.openxmlformats.org/officeDocument/2006/relationships" id="256" r:id="R693ef8dd3fea4a1d"/>
    <p:sldId xmlns:r="http://schemas.openxmlformats.org/officeDocument/2006/relationships" id="257" r:id="Raef58ef779e84c6a"/>
    <p:sldId xmlns:r="http://schemas.openxmlformats.org/officeDocument/2006/relationships" id="258" r:id="Rf4dfc86de3a24354"/>
    <p:sldId xmlns:r="http://schemas.openxmlformats.org/officeDocument/2006/relationships" id="259" r:id="Rf31b3a9e1af74e4a"/>
    <p:sldId xmlns:r="http://schemas.openxmlformats.org/officeDocument/2006/relationships" id="260" r:id="Rbf6fa49e44414105"/>
    <p:sldId xmlns:r="http://schemas.openxmlformats.org/officeDocument/2006/relationships" id="261" r:id="R59f264eb10044b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6e93656cb64eda" /><Relationship Type="http://schemas.openxmlformats.org/officeDocument/2006/relationships/slide" Target="/ppt/slides/slide1.xml" Id="R693ef8dd3fea4a1d" /><Relationship Type="http://schemas.openxmlformats.org/officeDocument/2006/relationships/slide" Target="/ppt/slides/slide2.xml" Id="Raef58ef779e84c6a" /><Relationship Type="http://schemas.openxmlformats.org/officeDocument/2006/relationships/slide" Target="/ppt/slides/slide3.xml" Id="Rf4dfc86de3a24354" /><Relationship Type="http://schemas.openxmlformats.org/officeDocument/2006/relationships/slide" Target="/ppt/slides/slide4.xml" Id="Rf31b3a9e1af74e4a" /><Relationship Type="http://schemas.openxmlformats.org/officeDocument/2006/relationships/slide" Target="/ppt/slides/slide5.xml" Id="Rbf6fa49e44414105" /><Relationship Type="http://schemas.openxmlformats.org/officeDocument/2006/relationships/slide" Target="/ppt/slides/slide6.xml" Id="R59f264eb10044b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a692f73e984f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69657630547ed" /><Relationship Type="http://schemas.openxmlformats.org/officeDocument/2006/relationships/theme" Target="/ppt/slideMasters/theme/theme1.xml" Id="R4f8e8ea8818d40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969657630547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8393487474a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30dae98964d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d8c103f064f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a4a69faee45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a060d454448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55db1eb6a42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VINJEVOLL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VINJEVOLL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VINJEVOLL RØR AS ble etablert [år] og holder til i Ørsta.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VINJEVOLL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VINJEVOLL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VINJEVOLL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ALFRED STEINNES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DAVIDSEN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VINJEVOLL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6150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04 75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vinje-ro@online.no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986 514 945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VINJEVOLL RØR AS</a:t>
            </a:r>
          </a:p>
        </p:txBody>
      </p:sp>
    </p:spTree>
  </p:cSld>
  <p:clrMapOvr>
    <a:masterClrMapping xmlns:a="http://schemas.openxmlformats.org/drawingml/2006/main"/>
  </p:clrMapOvr>
</p:sld>
</file>