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f4e1af70d34b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8d41652b2547d8"/>
  </p:sldMasterIdLst>
  <p:sldIdLst>
    <p:sldId xmlns:r="http://schemas.openxmlformats.org/officeDocument/2006/relationships" id="256" r:id="R11057c77462541a1"/>
    <p:sldId xmlns:r="http://schemas.openxmlformats.org/officeDocument/2006/relationships" id="257" r:id="R9e0d26d79b47465d"/>
    <p:sldId xmlns:r="http://schemas.openxmlformats.org/officeDocument/2006/relationships" id="258" r:id="Rc61f919bf1cc4af0"/>
    <p:sldId xmlns:r="http://schemas.openxmlformats.org/officeDocument/2006/relationships" id="259" r:id="R7d18c036f48a4e29"/>
    <p:sldId xmlns:r="http://schemas.openxmlformats.org/officeDocument/2006/relationships" id="260" r:id="Rde806e652ba04536"/>
    <p:sldId xmlns:r="http://schemas.openxmlformats.org/officeDocument/2006/relationships" id="261" r:id="R447f33f6c8324bda"/>
    <p:sldId xmlns:r="http://schemas.openxmlformats.org/officeDocument/2006/relationships" id="262" r:id="Rb1cea7d187eb43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8d41652b2547d8" /><Relationship Type="http://schemas.openxmlformats.org/officeDocument/2006/relationships/slide" Target="/ppt/slides/slide1.xml" Id="R11057c77462541a1" /><Relationship Type="http://schemas.openxmlformats.org/officeDocument/2006/relationships/slide" Target="/ppt/slides/slide2.xml" Id="R9e0d26d79b47465d" /><Relationship Type="http://schemas.openxmlformats.org/officeDocument/2006/relationships/slide" Target="/ppt/slides/slide3.xml" Id="Rc61f919bf1cc4af0" /><Relationship Type="http://schemas.openxmlformats.org/officeDocument/2006/relationships/slide" Target="/ppt/slides/slide4.xml" Id="R7d18c036f48a4e29" /><Relationship Type="http://schemas.openxmlformats.org/officeDocument/2006/relationships/slide" Target="/ppt/slides/slide5.xml" Id="Rde806e652ba04536" /><Relationship Type="http://schemas.openxmlformats.org/officeDocument/2006/relationships/slide" Target="/ppt/slides/slide6.xml" Id="R447f33f6c8324bda" /><Relationship Type="http://schemas.openxmlformats.org/officeDocument/2006/relationships/slide" Target="/ppt/slides/slide7.xml" Id="Rb1cea7d187eb43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7b4594ca4d47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cf63af3a042c6" /><Relationship Type="http://schemas.openxmlformats.org/officeDocument/2006/relationships/theme" Target="/ppt/slideMasters/theme/theme1.xml" Id="Ra12b935dfd1848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8cf63af3a042c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4fed1fb8e40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9243720bce4a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20a39a68646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65fa2b99241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870da19894a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23ba1938a42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932eb93644f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FOSSUM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FOSSUM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FOSSUM BYGG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FOSSUM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FOSSUM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FOSSUM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2 970 487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224 987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160 552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2 261 214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3 091 329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FOSSUM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JADEFO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FOSSUM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Fjerdingen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472 42 377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post@fossumbygg.no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www.fossumbygg.no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986 513 671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FOSSUM BYGG AS</a:t>
            </a:r>
          </a:p>
        </p:txBody>
      </p:sp>
    </p:spTree>
  </p:cSld>
  <p:clrMapOvr>
    <a:masterClrMapping xmlns:a="http://schemas.openxmlformats.org/drawingml/2006/main"/>
  </p:clrMapOvr>
</p:sld>
</file>