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fb2b6e352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a11727afa4a81"/>
  </p:sldMasterIdLst>
  <p:sldIdLst>
    <p:sldId xmlns:r="http://schemas.openxmlformats.org/officeDocument/2006/relationships" id="256" r:id="Re68b6a089d0641a7"/>
    <p:sldId xmlns:r="http://schemas.openxmlformats.org/officeDocument/2006/relationships" id="257" r:id="R34a6484c28304e98"/>
    <p:sldId xmlns:r="http://schemas.openxmlformats.org/officeDocument/2006/relationships" id="258" r:id="R5e8d1758dfb848c7"/>
    <p:sldId xmlns:r="http://schemas.openxmlformats.org/officeDocument/2006/relationships" id="259" r:id="R8b7e87da397740b7"/>
    <p:sldId xmlns:r="http://schemas.openxmlformats.org/officeDocument/2006/relationships" id="260" r:id="R2fb785739f7a4e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a11727afa4a81" /><Relationship Type="http://schemas.openxmlformats.org/officeDocument/2006/relationships/slide" Target="/ppt/slides/slide1.xml" Id="Re68b6a089d0641a7" /><Relationship Type="http://schemas.openxmlformats.org/officeDocument/2006/relationships/slide" Target="/ppt/slides/slide2.xml" Id="R34a6484c28304e98" /><Relationship Type="http://schemas.openxmlformats.org/officeDocument/2006/relationships/slide" Target="/ppt/slides/slide3.xml" Id="R5e8d1758dfb848c7" /><Relationship Type="http://schemas.openxmlformats.org/officeDocument/2006/relationships/slide" Target="/ppt/slides/slide4.xml" Id="R8b7e87da397740b7" /><Relationship Type="http://schemas.openxmlformats.org/officeDocument/2006/relationships/slide" Target="/ppt/slides/slide5.xml" Id="R2fb785739f7a4e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48a970047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2adc0b7494a76" /><Relationship Type="http://schemas.openxmlformats.org/officeDocument/2006/relationships/theme" Target="/ppt/slideMasters/theme/theme1.xml" Id="R79c5580e261e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2adc0b749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4cfb4620e4b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60cdc4b3f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a41b25884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4d2205b48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062828310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ORTOTECH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ORTOTECH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ORTOTECH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ORTOTECH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ORTOTECH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ORTOTECH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986 512 942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ORTOTECH AS</a:t>
            </a:r>
          </a:p>
        </p:txBody>
      </p:sp>
    </p:spTree>
  </p:cSld>
  <p:clrMapOvr>
    <a:masterClrMapping xmlns:a="http://schemas.openxmlformats.org/drawingml/2006/main"/>
  </p:clrMapOvr>
</p:sld>
</file>