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10cbbf527847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8b6314dfa94d7c"/>
  </p:sldMasterIdLst>
  <p:sldIdLst>
    <p:sldId xmlns:r="http://schemas.openxmlformats.org/officeDocument/2006/relationships" id="256" r:id="R1a684d8ffc1d4e5d"/>
    <p:sldId xmlns:r="http://schemas.openxmlformats.org/officeDocument/2006/relationships" id="257" r:id="Rd4a3a902e0d3418b"/>
    <p:sldId xmlns:r="http://schemas.openxmlformats.org/officeDocument/2006/relationships" id="258" r:id="R440b1f97b9944aff"/>
    <p:sldId xmlns:r="http://schemas.openxmlformats.org/officeDocument/2006/relationships" id="259" r:id="R25c12c9c3b824f18"/>
    <p:sldId xmlns:r="http://schemas.openxmlformats.org/officeDocument/2006/relationships" id="260" r:id="Rbb4202322ea649fe"/>
    <p:sldId xmlns:r="http://schemas.openxmlformats.org/officeDocument/2006/relationships" id="261" r:id="Rd9d183f562d04f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8b6314dfa94d7c" /><Relationship Type="http://schemas.openxmlformats.org/officeDocument/2006/relationships/slide" Target="/ppt/slides/slide1.xml" Id="R1a684d8ffc1d4e5d" /><Relationship Type="http://schemas.openxmlformats.org/officeDocument/2006/relationships/slide" Target="/ppt/slides/slide2.xml" Id="Rd4a3a902e0d3418b" /><Relationship Type="http://schemas.openxmlformats.org/officeDocument/2006/relationships/slide" Target="/ppt/slides/slide3.xml" Id="R440b1f97b9944aff" /><Relationship Type="http://schemas.openxmlformats.org/officeDocument/2006/relationships/slide" Target="/ppt/slides/slide4.xml" Id="R25c12c9c3b824f18" /><Relationship Type="http://schemas.openxmlformats.org/officeDocument/2006/relationships/slide" Target="/ppt/slides/slide5.xml" Id="Rbb4202322ea649fe" /><Relationship Type="http://schemas.openxmlformats.org/officeDocument/2006/relationships/slide" Target="/ppt/slides/slide6.xml" Id="Rd9d183f562d04f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9f2c098f564a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2dd15ceb84106" /><Relationship Type="http://schemas.openxmlformats.org/officeDocument/2006/relationships/theme" Target="/ppt/slideMasters/theme/theme1.xml" Id="R0ac1e949b30b4f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92dd15ceb841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f2c6e2e0b44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feefe0f914a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5024c956245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9d30001b940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51d089e3d42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060bd882d4e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CAN ALSTEN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 ALSTEN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 ALSTEN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 ALSTEN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 ALSTEN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 ALSTEN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13 623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 ALSTEN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986 512 209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 ALSTEN AS</a:t>
            </a:r>
          </a:p>
        </p:txBody>
      </p:sp>
    </p:spTree>
  </p:cSld>
  <p:clrMapOvr>
    <a:masterClrMapping xmlns:a="http://schemas.openxmlformats.org/drawingml/2006/main"/>
  </p:clrMapOvr>
</p:sld>
</file>