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b4199c40914f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1aead33c744633"/>
  </p:sldMasterIdLst>
  <p:sldIdLst>
    <p:sldId xmlns:r="http://schemas.openxmlformats.org/officeDocument/2006/relationships" id="256" r:id="Rda19c0224c3b4b04"/>
    <p:sldId xmlns:r="http://schemas.openxmlformats.org/officeDocument/2006/relationships" id="257" r:id="R0f39e342defd4022"/>
    <p:sldId xmlns:r="http://schemas.openxmlformats.org/officeDocument/2006/relationships" id="258" r:id="R8c370b402569402c"/>
    <p:sldId xmlns:r="http://schemas.openxmlformats.org/officeDocument/2006/relationships" id="259" r:id="R1a96e77992cc469c"/>
    <p:sldId xmlns:r="http://schemas.openxmlformats.org/officeDocument/2006/relationships" id="260" r:id="R63b647225eca4122"/>
    <p:sldId xmlns:r="http://schemas.openxmlformats.org/officeDocument/2006/relationships" id="261" r:id="Rd729d244157647ec"/>
    <p:sldId xmlns:r="http://schemas.openxmlformats.org/officeDocument/2006/relationships" id="262" r:id="Rcba62279f44e44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1aead33c744633" /><Relationship Type="http://schemas.openxmlformats.org/officeDocument/2006/relationships/slide" Target="/ppt/slides/slide1.xml" Id="Rda19c0224c3b4b04" /><Relationship Type="http://schemas.openxmlformats.org/officeDocument/2006/relationships/slide" Target="/ppt/slides/slide2.xml" Id="R0f39e342defd4022" /><Relationship Type="http://schemas.openxmlformats.org/officeDocument/2006/relationships/slide" Target="/ppt/slides/slide3.xml" Id="R8c370b402569402c" /><Relationship Type="http://schemas.openxmlformats.org/officeDocument/2006/relationships/slide" Target="/ppt/slides/slide4.xml" Id="R1a96e77992cc469c" /><Relationship Type="http://schemas.openxmlformats.org/officeDocument/2006/relationships/slide" Target="/ppt/slides/slide5.xml" Id="R63b647225eca4122" /><Relationship Type="http://schemas.openxmlformats.org/officeDocument/2006/relationships/slide" Target="/ppt/slides/slide6.xml" Id="Rd729d244157647ec" /><Relationship Type="http://schemas.openxmlformats.org/officeDocument/2006/relationships/slide" Target="/ppt/slides/slide7.xml" Id="Rcba62279f44e44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e677f1455e41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a3bef21244256" /><Relationship Type="http://schemas.openxmlformats.org/officeDocument/2006/relationships/theme" Target="/ppt/slideMasters/theme/theme1.xml" Id="R56d0af5d533b42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7a3bef212442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e29600c4343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a4ae7f06a4e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9c6b4721c46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8be33fc494e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8e7377c8f40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debedb6d345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a767143ca45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CADS FASHION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CADS FASHION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CADS FASHION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CADS FASHION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CADS FASHION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CADS FASHION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−1 760 910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79 771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CADS FASHION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MYRSETH CATHRINE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CADS FASHION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986 509 135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CADS FASHION AS</a:t>
            </a:r>
          </a:p>
        </p:txBody>
      </p:sp>
    </p:spTree>
  </p:cSld>
  <p:clrMapOvr>
    <a:masterClrMapping xmlns:a="http://schemas.openxmlformats.org/drawingml/2006/main"/>
  </p:clrMapOvr>
</p:sld>
</file>