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1fead0bdf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b2d384952944b5"/>
  </p:sldMasterIdLst>
  <p:sldIdLst>
    <p:sldId xmlns:r="http://schemas.openxmlformats.org/officeDocument/2006/relationships" id="256" r:id="Rb63c65f950cc4636"/>
    <p:sldId xmlns:r="http://schemas.openxmlformats.org/officeDocument/2006/relationships" id="257" r:id="R28d6bfcf1fe445f8"/>
    <p:sldId xmlns:r="http://schemas.openxmlformats.org/officeDocument/2006/relationships" id="258" r:id="Rc1d0eb126d3b4ab1"/>
    <p:sldId xmlns:r="http://schemas.openxmlformats.org/officeDocument/2006/relationships" id="259" r:id="R89a53e1fe0e049c6"/>
    <p:sldId xmlns:r="http://schemas.openxmlformats.org/officeDocument/2006/relationships" id="260" r:id="Rd1f24770557647ce"/>
    <p:sldId xmlns:r="http://schemas.openxmlformats.org/officeDocument/2006/relationships" id="261" r:id="R6f2f977a08804e70"/>
    <p:sldId xmlns:r="http://schemas.openxmlformats.org/officeDocument/2006/relationships" id="262" r:id="R00a373d7548d4c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2d384952944b5" /><Relationship Type="http://schemas.openxmlformats.org/officeDocument/2006/relationships/slide" Target="/ppt/slides/slide1.xml" Id="Rb63c65f950cc4636" /><Relationship Type="http://schemas.openxmlformats.org/officeDocument/2006/relationships/slide" Target="/ppt/slides/slide2.xml" Id="R28d6bfcf1fe445f8" /><Relationship Type="http://schemas.openxmlformats.org/officeDocument/2006/relationships/slide" Target="/ppt/slides/slide3.xml" Id="Rc1d0eb126d3b4ab1" /><Relationship Type="http://schemas.openxmlformats.org/officeDocument/2006/relationships/slide" Target="/ppt/slides/slide4.xml" Id="R89a53e1fe0e049c6" /><Relationship Type="http://schemas.openxmlformats.org/officeDocument/2006/relationships/slide" Target="/ppt/slides/slide5.xml" Id="Rd1f24770557647ce" /><Relationship Type="http://schemas.openxmlformats.org/officeDocument/2006/relationships/slide" Target="/ppt/slides/slide6.xml" Id="R6f2f977a08804e70" /><Relationship Type="http://schemas.openxmlformats.org/officeDocument/2006/relationships/slide" Target="/ppt/slides/slide7.xml" Id="R00a373d7548d4c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ca9c2de29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6cc3a911047aa" /><Relationship Type="http://schemas.openxmlformats.org/officeDocument/2006/relationships/theme" Target="/ppt/slideMasters/theme/theme1.xml" Id="Ra9e7c4f41744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56cc3a9110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44e35245f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381ae59da4f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5a7f06ffa49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dbd30b12e47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0cd69ef6040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9ab6240ee40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323f0251747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HEKKLIPPEREN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HEKKLIPPEREN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HEKKLIPPEREN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HEKKLIPPEREN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HEKKLIPPEREN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HEKKLIPPEREN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661 798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154 995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290 889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HEKKLIPPEREN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HEKKLIPPEREN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Anna Eegs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82 88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post@hekklipperen.no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www.hekklipperen.no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986 504 532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HEKKLIPPEREN AS</a:t>
            </a:r>
          </a:p>
        </p:txBody>
      </p:sp>
    </p:spTree>
  </p:cSld>
  <p:clrMapOvr>
    <a:masterClrMapping xmlns:a="http://schemas.openxmlformats.org/drawingml/2006/main"/>
  </p:clrMapOvr>
</p:sld>
</file>