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b909a5666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d369ac87743dd"/>
  </p:sldMasterIdLst>
  <p:sldIdLst>
    <p:sldId xmlns:r="http://schemas.openxmlformats.org/officeDocument/2006/relationships" id="256" r:id="R8aee350a48c4436e"/>
    <p:sldId xmlns:r="http://schemas.openxmlformats.org/officeDocument/2006/relationships" id="257" r:id="R88d90faba27949dd"/>
    <p:sldId xmlns:r="http://schemas.openxmlformats.org/officeDocument/2006/relationships" id="258" r:id="Rb49ba4b122534ff2"/>
    <p:sldId xmlns:r="http://schemas.openxmlformats.org/officeDocument/2006/relationships" id="259" r:id="R12645dba21ce43ae"/>
    <p:sldId xmlns:r="http://schemas.openxmlformats.org/officeDocument/2006/relationships" id="260" r:id="Rbe30dae540a94d2f"/>
    <p:sldId xmlns:r="http://schemas.openxmlformats.org/officeDocument/2006/relationships" id="261" r:id="R30aa0f23a0d54b0f"/>
    <p:sldId xmlns:r="http://schemas.openxmlformats.org/officeDocument/2006/relationships" id="262" r:id="Ra35ae8d0b555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d369ac87743dd" /><Relationship Type="http://schemas.openxmlformats.org/officeDocument/2006/relationships/slide" Target="/ppt/slides/slide1.xml" Id="R8aee350a48c4436e" /><Relationship Type="http://schemas.openxmlformats.org/officeDocument/2006/relationships/slide" Target="/ppt/slides/slide2.xml" Id="R88d90faba27949dd" /><Relationship Type="http://schemas.openxmlformats.org/officeDocument/2006/relationships/slide" Target="/ppt/slides/slide3.xml" Id="Rb49ba4b122534ff2" /><Relationship Type="http://schemas.openxmlformats.org/officeDocument/2006/relationships/slide" Target="/ppt/slides/slide4.xml" Id="R12645dba21ce43ae" /><Relationship Type="http://schemas.openxmlformats.org/officeDocument/2006/relationships/slide" Target="/ppt/slides/slide5.xml" Id="Rbe30dae540a94d2f" /><Relationship Type="http://schemas.openxmlformats.org/officeDocument/2006/relationships/slide" Target="/ppt/slides/slide6.xml" Id="R30aa0f23a0d54b0f" /><Relationship Type="http://schemas.openxmlformats.org/officeDocument/2006/relationships/slide" Target="/ppt/slides/slide7.xml" Id="Ra35ae8d0b555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7f0913beb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3227dd964a4b" /><Relationship Type="http://schemas.openxmlformats.org/officeDocument/2006/relationships/theme" Target="/ppt/slideMasters/theme/theme1.xml" Id="Rb1d9994f5dbc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633227dd96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c4012466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631dbf71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fb59ed91b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81f998cc6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423672f145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f83383d824e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c4857d42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DRIFT 15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DRIFT 15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17 691 617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−853 316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1 714 444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4 805 393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ÅSTVEIT HOTELL OG RESTAURANT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Åstveit Holding AS, Skuteviksbodene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31 34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986 502 270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DRIFT 15 AS</a:t>
            </a:r>
          </a:p>
        </p:txBody>
      </p:sp>
    </p:spTree>
  </p:cSld>
  <p:clrMapOvr>
    <a:masterClrMapping xmlns:a="http://schemas.openxmlformats.org/drawingml/2006/main"/>
  </p:clrMapOvr>
</p:sld>
</file>