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3a6ce7c92940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b21d9522f645d8"/>
  </p:sldMasterIdLst>
  <p:sldIdLst>
    <p:sldId xmlns:r="http://schemas.openxmlformats.org/officeDocument/2006/relationships" id="256" r:id="R4af09d1fb4a543dc"/>
    <p:sldId xmlns:r="http://schemas.openxmlformats.org/officeDocument/2006/relationships" id="257" r:id="R493ba71e76954ad7"/>
    <p:sldId xmlns:r="http://schemas.openxmlformats.org/officeDocument/2006/relationships" id="258" r:id="Rec37e340c92a4bce"/>
    <p:sldId xmlns:r="http://schemas.openxmlformats.org/officeDocument/2006/relationships" id="259" r:id="R90c8cc553bff4f21"/>
    <p:sldId xmlns:r="http://schemas.openxmlformats.org/officeDocument/2006/relationships" id="260" r:id="Rf1cdfecda174417c"/>
    <p:sldId xmlns:r="http://schemas.openxmlformats.org/officeDocument/2006/relationships" id="261" r:id="R0795b610e8054e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b21d9522f645d8" /><Relationship Type="http://schemas.openxmlformats.org/officeDocument/2006/relationships/slide" Target="/ppt/slides/slide1.xml" Id="R4af09d1fb4a543dc" /><Relationship Type="http://schemas.openxmlformats.org/officeDocument/2006/relationships/slide" Target="/ppt/slides/slide2.xml" Id="R493ba71e76954ad7" /><Relationship Type="http://schemas.openxmlformats.org/officeDocument/2006/relationships/slide" Target="/ppt/slides/slide3.xml" Id="Rec37e340c92a4bce" /><Relationship Type="http://schemas.openxmlformats.org/officeDocument/2006/relationships/slide" Target="/ppt/slides/slide4.xml" Id="R90c8cc553bff4f21" /><Relationship Type="http://schemas.openxmlformats.org/officeDocument/2006/relationships/slide" Target="/ppt/slides/slide5.xml" Id="Rf1cdfecda174417c" /><Relationship Type="http://schemas.openxmlformats.org/officeDocument/2006/relationships/slide" Target="/ppt/slides/slide6.xml" Id="R0795b610e8054e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005fa2279543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d069ed7784e58" /><Relationship Type="http://schemas.openxmlformats.org/officeDocument/2006/relationships/theme" Target="/ppt/slideMasters/theme/theme1.xml" Id="R9d4d5e452f3d46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5d069ed7784e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5a2f2719f4d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791bd291e40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3e8047e4148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c78a13c384d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dda18dd144b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a86b6749e4e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STUEVOLD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STUEVOLD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STUEVOLD AS ble etablert [år] og holder til i Hell.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STUEVOLD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STUEVOLD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STUEVOLD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STUEVOLD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STUEVOLD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Sortasvegen 356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986 498 206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STUEVOLD AS</a:t>
            </a:r>
          </a:p>
        </p:txBody>
      </p:sp>
    </p:spTree>
  </p:cSld>
  <p:clrMapOvr>
    <a:masterClrMapping xmlns:a="http://schemas.openxmlformats.org/drawingml/2006/main"/>
  </p:clrMapOvr>
</p:sld>
</file>