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31dfc50f574c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2c6ac565354938"/>
  </p:sldMasterIdLst>
  <p:sldIdLst>
    <p:sldId xmlns:r="http://schemas.openxmlformats.org/officeDocument/2006/relationships" id="256" r:id="R524cef00f3e44223"/>
    <p:sldId xmlns:r="http://schemas.openxmlformats.org/officeDocument/2006/relationships" id="257" r:id="R567aacf1e7c14d71"/>
    <p:sldId xmlns:r="http://schemas.openxmlformats.org/officeDocument/2006/relationships" id="258" r:id="Re1f868758adb42a8"/>
    <p:sldId xmlns:r="http://schemas.openxmlformats.org/officeDocument/2006/relationships" id="259" r:id="Ra03a5d3366724b5e"/>
    <p:sldId xmlns:r="http://schemas.openxmlformats.org/officeDocument/2006/relationships" id="260" r:id="Rae845ad878ef46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2c6ac565354938" /><Relationship Type="http://schemas.openxmlformats.org/officeDocument/2006/relationships/slide" Target="/ppt/slides/slide1.xml" Id="R524cef00f3e44223" /><Relationship Type="http://schemas.openxmlformats.org/officeDocument/2006/relationships/slide" Target="/ppt/slides/slide2.xml" Id="R567aacf1e7c14d71" /><Relationship Type="http://schemas.openxmlformats.org/officeDocument/2006/relationships/slide" Target="/ppt/slides/slide3.xml" Id="Re1f868758adb42a8" /><Relationship Type="http://schemas.openxmlformats.org/officeDocument/2006/relationships/slide" Target="/ppt/slides/slide4.xml" Id="Ra03a5d3366724b5e" /><Relationship Type="http://schemas.openxmlformats.org/officeDocument/2006/relationships/slide" Target="/ppt/slides/slide5.xml" Id="Rae845ad878ef46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ee19027f7744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ce95108724d09" /><Relationship Type="http://schemas.openxmlformats.org/officeDocument/2006/relationships/theme" Target="/ppt/slideMasters/theme/theme1.xml" Id="R271e001dca5548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3ce95108724d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d7793cf5e4c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ec3e846b444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fa16d47d24c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4d2aae25c43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04f3991a941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GOBEX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GOBEX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GOBEX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GOBEX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GOBEX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GOBEX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986 497 110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GOBEX AS</a:t>
            </a:r>
          </a:p>
        </p:txBody>
      </p:sp>
    </p:spTree>
  </p:cSld>
  <p:clrMapOvr>
    <a:masterClrMapping xmlns:a="http://schemas.openxmlformats.org/drawingml/2006/main"/>
  </p:clrMapOvr>
</p:sld>
</file>