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a96d059b5444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aa51cf5c142f4"/>
  </p:sldMasterIdLst>
  <p:sldIdLst>
    <p:sldId xmlns:r="http://schemas.openxmlformats.org/officeDocument/2006/relationships" id="256" r:id="Re99176c5bb5c4e82"/>
    <p:sldId xmlns:r="http://schemas.openxmlformats.org/officeDocument/2006/relationships" id="257" r:id="R7042a7f8c95649b6"/>
    <p:sldId xmlns:r="http://schemas.openxmlformats.org/officeDocument/2006/relationships" id="258" r:id="R80f4c74a637c4f1f"/>
    <p:sldId xmlns:r="http://schemas.openxmlformats.org/officeDocument/2006/relationships" id="259" r:id="Rbc9127b8a5a54625"/>
    <p:sldId xmlns:r="http://schemas.openxmlformats.org/officeDocument/2006/relationships" id="260" r:id="Rfdb64f3b11c5441f"/>
    <p:sldId xmlns:r="http://schemas.openxmlformats.org/officeDocument/2006/relationships" id="261" r:id="R8f5f646e97bf4852"/>
    <p:sldId xmlns:r="http://schemas.openxmlformats.org/officeDocument/2006/relationships" id="262" r:id="R947241afa15d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aa51cf5c142f4" /><Relationship Type="http://schemas.openxmlformats.org/officeDocument/2006/relationships/slide" Target="/ppt/slides/slide1.xml" Id="Re99176c5bb5c4e82" /><Relationship Type="http://schemas.openxmlformats.org/officeDocument/2006/relationships/slide" Target="/ppt/slides/slide2.xml" Id="R7042a7f8c95649b6" /><Relationship Type="http://schemas.openxmlformats.org/officeDocument/2006/relationships/slide" Target="/ppt/slides/slide3.xml" Id="R80f4c74a637c4f1f" /><Relationship Type="http://schemas.openxmlformats.org/officeDocument/2006/relationships/slide" Target="/ppt/slides/slide4.xml" Id="Rbc9127b8a5a54625" /><Relationship Type="http://schemas.openxmlformats.org/officeDocument/2006/relationships/slide" Target="/ppt/slides/slide5.xml" Id="Rfdb64f3b11c5441f" /><Relationship Type="http://schemas.openxmlformats.org/officeDocument/2006/relationships/slide" Target="/ppt/slides/slide6.xml" Id="R8f5f646e97bf4852" /><Relationship Type="http://schemas.openxmlformats.org/officeDocument/2006/relationships/slide" Target="/ppt/slides/slide7.xml" Id="R947241afa15d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8504f8094b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9beffda1f443ef" /><Relationship Type="http://schemas.openxmlformats.org/officeDocument/2006/relationships/theme" Target="/ppt/slideMasters/theme/theme1.xml" Id="Rb05b58644e3f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9beffda1f443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e2ad9e262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8552f89f34d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e6c60ea5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4f118692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707fc1b12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159354f3344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e5113fb7f4f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BILSTAD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BYGG AS ble etablert [år] og holder til i Moi.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43 104 194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909 771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13 963 599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 INVEST AS  –  50,7 %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BILSTAD ODD  –  49,3 %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Stasjonsveien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4460 Moi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73 20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www.bilstadbygg.no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986 487 549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BILSTAD BYGG AS</a:t>
            </a:r>
          </a:p>
        </p:txBody>
      </p:sp>
    </p:spTree>
  </p:cSld>
  <p:clrMapOvr>
    <a:masterClrMapping xmlns:a="http://schemas.openxmlformats.org/drawingml/2006/main"/>
  </p:clrMapOvr>
</p:sld>
</file>