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4c76e4402349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8904367a54441b"/>
  </p:sldMasterIdLst>
  <p:sldIdLst>
    <p:sldId xmlns:r="http://schemas.openxmlformats.org/officeDocument/2006/relationships" id="256" r:id="R618a33f0ec3743ec"/>
    <p:sldId xmlns:r="http://schemas.openxmlformats.org/officeDocument/2006/relationships" id="257" r:id="R3e9b848e8d954449"/>
    <p:sldId xmlns:r="http://schemas.openxmlformats.org/officeDocument/2006/relationships" id="258" r:id="R2dd313ee2c104767"/>
    <p:sldId xmlns:r="http://schemas.openxmlformats.org/officeDocument/2006/relationships" id="259" r:id="R14561cecbcf944a8"/>
    <p:sldId xmlns:r="http://schemas.openxmlformats.org/officeDocument/2006/relationships" id="260" r:id="R332a7752b8744432"/>
    <p:sldId xmlns:r="http://schemas.openxmlformats.org/officeDocument/2006/relationships" id="261" r:id="R408520686a074b34"/>
    <p:sldId xmlns:r="http://schemas.openxmlformats.org/officeDocument/2006/relationships" id="262" r:id="R297a5f0fd42e48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8904367a54441b" /><Relationship Type="http://schemas.openxmlformats.org/officeDocument/2006/relationships/slide" Target="/ppt/slides/slide1.xml" Id="R618a33f0ec3743ec" /><Relationship Type="http://schemas.openxmlformats.org/officeDocument/2006/relationships/slide" Target="/ppt/slides/slide2.xml" Id="R3e9b848e8d954449" /><Relationship Type="http://schemas.openxmlformats.org/officeDocument/2006/relationships/slide" Target="/ppt/slides/slide3.xml" Id="R2dd313ee2c104767" /><Relationship Type="http://schemas.openxmlformats.org/officeDocument/2006/relationships/slide" Target="/ppt/slides/slide4.xml" Id="R14561cecbcf944a8" /><Relationship Type="http://schemas.openxmlformats.org/officeDocument/2006/relationships/slide" Target="/ppt/slides/slide5.xml" Id="R332a7752b8744432" /><Relationship Type="http://schemas.openxmlformats.org/officeDocument/2006/relationships/slide" Target="/ppt/slides/slide6.xml" Id="R408520686a074b34" /><Relationship Type="http://schemas.openxmlformats.org/officeDocument/2006/relationships/slide" Target="/ppt/slides/slide7.xml" Id="R297a5f0fd42e48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354a5fa64f4a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af0b8994ad4125" /><Relationship Type="http://schemas.openxmlformats.org/officeDocument/2006/relationships/theme" Target="/ppt/slideMasters/theme/theme1.xml" Id="R76d2839ec3824f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af0b8994ad41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9de808a67749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77964007b34a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43a9662d0043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6ab241746548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fca8f7323e45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6339d0f426484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2fdc5ee0f74f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BILSTAD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BILSTAD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BILSTAD BYGG AS ble etablert [år] og holder til i Moi.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BILSTAD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BILSTAD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BILSTAD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41 727 970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3 021 268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2 377 089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5 561 166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22 670 046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BILSTAD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SKEI INVEST AS  –  50,7 %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BILSTAD  –  49,3 %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BILSTAD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Stasjonsveien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4460 Moi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73 20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post@bilstadbygg.no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www.bilstadbygg.no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986 487 549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BILSTAD BYGG AS</a:t>
            </a:r>
          </a:p>
        </p:txBody>
      </p:sp>
    </p:spTree>
  </p:cSld>
  <p:clrMapOvr>
    <a:masterClrMapping xmlns:a="http://schemas.openxmlformats.org/drawingml/2006/main"/>
  </p:clrMapOvr>
</p:sld>
</file>