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a17ec0e92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eb6e897984986"/>
  </p:sldMasterIdLst>
  <p:sldIdLst>
    <p:sldId xmlns:r="http://schemas.openxmlformats.org/officeDocument/2006/relationships" id="256" r:id="Re6e4cf1c90274a00"/>
    <p:sldId xmlns:r="http://schemas.openxmlformats.org/officeDocument/2006/relationships" id="257" r:id="Rc473518cc99940b6"/>
    <p:sldId xmlns:r="http://schemas.openxmlformats.org/officeDocument/2006/relationships" id="258" r:id="Ref89a351571b4825"/>
    <p:sldId xmlns:r="http://schemas.openxmlformats.org/officeDocument/2006/relationships" id="259" r:id="R2f48d1199d224029"/>
    <p:sldId xmlns:r="http://schemas.openxmlformats.org/officeDocument/2006/relationships" id="260" r:id="R62756a7747fe4730"/>
    <p:sldId xmlns:r="http://schemas.openxmlformats.org/officeDocument/2006/relationships" id="261" r:id="R853272889f9a4447"/>
    <p:sldId xmlns:r="http://schemas.openxmlformats.org/officeDocument/2006/relationships" id="262" r:id="Rd1388c0f4582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eb6e897984986" /><Relationship Type="http://schemas.openxmlformats.org/officeDocument/2006/relationships/slide" Target="/ppt/slides/slide1.xml" Id="Re6e4cf1c90274a00" /><Relationship Type="http://schemas.openxmlformats.org/officeDocument/2006/relationships/slide" Target="/ppt/slides/slide2.xml" Id="Rc473518cc99940b6" /><Relationship Type="http://schemas.openxmlformats.org/officeDocument/2006/relationships/slide" Target="/ppt/slides/slide3.xml" Id="Ref89a351571b4825" /><Relationship Type="http://schemas.openxmlformats.org/officeDocument/2006/relationships/slide" Target="/ppt/slides/slide4.xml" Id="R2f48d1199d224029" /><Relationship Type="http://schemas.openxmlformats.org/officeDocument/2006/relationships/slide" Target="/ppt/slides/slide5.xml" Id="R62756a7747fe4730" /><Relationship Type="http://schemas.openxmlformats.org/officeDocument/2006/relationships/slide" Target="/ppt/slides/slide6.xml" Id="R853272889f9a4447" /><Relationship Type="http://schemas.openxmlformats.org/officeDocument/2006/relationships/slide" Target="/ppt/slides/slide7.xml" Id="Rd1388c0f4582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c66c52f3745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007c181d34396" /><Relationship Type="http://schemas.openxmlformats.org/officeDocument/2006/relationships/theme" Target="/ppt/slideMasters/theme/theme1.xml" Id="R7bc053b98401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007c181d3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7f9b6c33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ecde209324c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9613a7f4c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61cc00d68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5344c1f2b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136954449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eafd9a1e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27 126 718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4 618 033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1 574 466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11 237 376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DALAKER KJELL BØRGE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ERSDAL ARILD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SANDANGER HANS PETTER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TJETLAND GJERMUND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SKAALEVIK GLENN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BERISHA ALBAN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91 92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986 484 248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RØR AS</a:t>
            </a:r>
          </a:p>
        </p:txBody>
      </p:sp>
    </p:spTree>
  </p:cSld>
  <p:clrMapOvr>
    <a:masterClrMapping xmlns:a="http://schemas.openxmlformats.org/drawingml/2006/main"/>
  </p:clrMapOvr>
</p:sld>
</file>