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7bab7d391f46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2b1463e6b943a6"/>
  </p:sldMasterIdLst>
  <p:sldIdLst>
    <p:sldId xmlns:r="http://schemas.openxmlformats.org/officeDocument/2006/relationships" id="256" r:id="R0d9b4dab772c41a5"/>
    <p:sldId xmlns:r="http://schemas.openxmlformats.org/officeDocument/2006/relationships" id="257" r:id="R6a84b0a056504942"/>
    <p:sldId xmlns:r="http://schemas.openxmlformats.org/officeDocument/2006/relationships" id="258" r:id="R667884c8c93c4c2c"/>
    <p:sldId xmlns:r="http://schemas.openxmlformats.org/officeDocument/2006/relationships" id="259" r:id="R7afb16b64f0d44dc"/>
    <p:sldId xmlns:r="http://schemas.openxmlformats.org/officeDocument/2006/relationships" id="260" r:id="R717a275f94334b5d"/>
    <p:sldId xmlns:r="http://schemas.openxmlformats.org/officeDocument/2006/relationships" id="261" r:id="R787f31d7cc764d78"/>
    <p:sldId xmlns:r="http://schemas.openxmlformats.org/officeDocument/2006/relationships" id="262" r:id="R3225c9d18ef648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2b1463e6b943a6" /><Relationship Type="http://schemas.openxmlformats.org/officeDocument/2006/relationships/slide" Target="/ppt/slides/slide1.xml" Id="R0d9b4dab772c41a5" /><Relationship Type="http://schemas.openxmlformats.org/officeDocument/2006/relationships/slide" Target="/ppt/slides/slide2.xml" Id="R6a84b0a056504942" /><Relationship Type="http://schemas.openxmlformats.org/officeDocument/2006/relationships/slide" Target="/ppt/slides/slide3.xml" Id="R667884c8c93c4c2c" /><Relationship Type="http://schemas.openxmlformats.org/officeDocument/2006/relationships/slide" Target="/ppt/slides/slide4.xml" Id="R7afb16b64f0d44dc" /><Relationship Type="http://schemas.openxmlformats.org/officeDocument/2006/relationships/slide" Target="/ppt/slides/slide5.xml" Id="R717a275f94334b5d" /><Relationship Type="http://schemas.openxmlformats.org/officeDocument/2006/relationships/slide" Target="/ppt/slides/slide6.xml" Id="R787f31d7cc764d78" /><Relationship Type="http://schemas.openxmlformats.org/officeDocument/2006/relationships/slide" Target="/ppt/slides/slide7.xml" Id="R3225c9d18ef648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c0136066d240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86f639ea14fce" /><Relationship Type="http://schemas.openxmlformats.org/officeDocument/2006/relationships/theme" Target="/ppt/slideMasters/theme/theme1.xml" Id="Raf68fd7ea8a14b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086f639ea14f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22c6af13440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c7aa9df5146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e18f69cca4d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064f734b841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ffd6c11b84d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11bb3365f46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28c98094640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ESTIMER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ESTIMER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ESTIMER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ESTIMER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ESTIMER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ESTIMER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5 982 899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312 171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228 791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186 490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1 213 980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ESTIMER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ESTIMER REGNSKAP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ESTIMER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Løkkeveien 111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05 25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post@estimer.no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www.estimer.no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986 483 853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ESTIMER AS</a:t>
            </a:r>
          </a:p>
        </p:txBody>
      </p:sp>
    </p:spTree>
  </p:cSld>
  <p:clrMapOvr>
    <a:masterClrMapping xmlns:a="http://schemas.openxmlformats.org/drawingml/2006/main"/>
  </p:clrMapOvr>
</p:sld>
</file>