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8f67864cd341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1218ebe914c8d"/>
  </p:sldMasterIdLst>
  <p:sldIdLst>
    <p:sldId xmlns:r="http://schemas.openxmlformats.org/officeDocument/2006/relationships" id="256" r:id="R6387f0feb75a4dfd"/>
    <p:sldId xmlns:r="http://schemas.openxmlformats.org/officeDocument/2006/relationships" id="257" r:id="R17b1826a61b74cbd"/>
    <p:sldId xmlns:r="http://schemas.openxmlformats.org/officeDocument/2006/relationships" id="258" r:id="Rd66c02f6e6b047f8"/>
    <p:sldId xmlns:r="http://schemas.openxmlformats.org/officeDocument/2006/relationships" id="259" r:id="Ra60dec09cbbd41b1"/>
    <p:sldId xmlns:r="http://schemas.openxmlformats.org/officeDocument/2006/relationships" id="260" r:id="R896fe8e319af4223"/>
    <p:sldId xmlns:r="http://schemas.openxmlformats.org/officeDocument/2006/relationships" id="261" r:id="R2d0092644316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1218ebe914c8d" /><Relationship Type="http://schemas.openxmlformats.org/officeDocument/2006/relationships/slide" Target="/ppt/slides/slide1.xml" Id="R6387f0feb75a4dfd" /><Relationship Type="http://schemas.openxmlformats.org/officeDocument/2006/relationships/slide" Target="/ppt/slides/slide2.xml" Id="R17b1826a61b74cbd" /><Relationship Type="http://schemas.openxmlformats.org/officeDocument/2006/relationships/slide" Target="/ppt/slides/slide3.xml" Id="Rd66c02f6e6b047f8" /><Relationship Type="http://schemas.openxmlformats.org/officeDocument/2006/relationships/slide" Target="/ppt/slides/slide4.xml" Id="Ra60dec09cbbd41b1" /><Relationship Type="http://schemas.openxmlformats.org/officeDocument/2006/relationships/slide" Target="/ppt/slides/slide5.xml" Id="R896fe8e319af4223" /><Relationship Type="http://schemas.openxmlformats.org/officeDocument/2006/relationships/slide" Target="/ppt/slides/slide6.xml" Id="R2d0092644316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074f31ed840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01f1274b741f0" /><Relationship Type="http://schemas.openxmlformats.org/officeDocument/2006/relationships/theme" Target="/ppt/slideMasters/theme/theme1.xml" Id="R3ee3f0eb6f0c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801f1274b741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12726cd6a49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a8845c76e4f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361e11c08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814e400d64e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ac1448c374d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cc6e3bd6d49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TERSPROD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TERSPROD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TERSPROD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TERSPROD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TERSPROD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TERSPROD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−1 228 235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187 669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TERSPROD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986 473 122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TERSPROD 2 AS</a:t>
            </a:r>
          </a:p>
        </p:txBody>
      </p:sp>
    </p:spTree>
  </p:cSld>
  <p:clrMapOvr>
    <a:masterClrMapping xmlns:a="http://schemas.openxmlformats.org/drawingml/2006/main"/>
  </p:clrMapOvr>
</p:sld>
</file>