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578203232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e580381d94ea9"/>
  </p:sldMasterIdLst>
  <p:sldIdLst>
    <p:sldId xmlns:r="http://schemas.openxmlformats.org/officeDocument/2006/relationships" id="256" r:id="Ra27b6d218b5c4f3c"/>
    <p:sldId xmlns:r="http://schemas.openxmlformats.org/officeDocument/2006/relationships" id="257" r:id="Rf3dd8bb04807476d"/>
    <p:sldId xmlns:r="http://schemas.openxmlformats.org/officeDocument/2006/relationships" id="258" r:id="Raba5a3c5d18d4492"/>
    <p:sldId xmlns:r="http://schemas.openxmlformats.org/officeDocument/2006/relationships" id="259" r:id="R90b64012cddb43b0"/>
    <p:sldId xmlns:r="http://schemas.openxmlformats.org/officeDocument/2006/relationships" id="260" r:id="Rb3688961706a47da"/>
    <p:sldId xmlns:r="http://schemas.openxmlformats.org/officeDocument/2006/relationships" id="261" r:id="R62c8000cdf734e16"/>
    <p:sldId xmlns:r="http://schemas.openxmlformats.org/officeDocument/2006/relationships" id="262" r:id="Rb0e0bb4d88bb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e580381d94ea9" /><Relationship Type="http://schemas.openxmlformats.org/officeDocument/2006/relationships/slide" Target="/ppt/slides/slide1.xml" Id="Ra27b6d218b5c4f3c" /><Relationship Type="http://schemas.openxmlformats.org/officeDocument/2006/relationships/slide" Target="/ppt/slides/slide2.xml" Id="Rf3dd8bb04807476d" /><Relationship Type="http://schemas.openxmlformats.org/officeDocument/2006/relationships/slide" Target="/ppt/slides/slide3.xml" Id="Raba5a3c5d18d4492" /><Relationship Type="http://schemas.openxmlformats.org/officeDocument/2006/relationships/slide" Target="/ppt/slides/slide4.xml" Id="R90b64012cddb43b0" /><Relationship Type="http://schemas.openxmlformats.org/officeDocument/2006/relationships/slide" Target="/ppt/slides/slide5.xml" Id="Rb3688961706a47da" /><Relationship Type="http://schemas.openxmlformats.org/officeDocument/2006/relationships/slide" Target="/ppt/slides/slide6.xml" Id="R62c8000cdf734e16" /><Relationship Type="http://schemas.openxmlformats.org/officeDocument/2006/relationships/slide" Target="/ppt/slides/slide7.xml" Id="Rb0e0bb4d88bb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28d43623e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f000843e44fdb" /><Relationship Type="http://schemas.openxmlformats.org/officeDocument/2006/relationships/theme" Target="/ppt/slideMasters/theme/theme1.xml" Id="R78f519b3e41249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f000843e4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3c9be7372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5e8d69df7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f9b69376f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647f5048e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81ad7e9f743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edda6894b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7b67fa6d4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LÆSHØ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LÆSHØ EIENDOM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909 189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STEINEHAUGEN THORSTEIN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SVEEN OLE KRISTIAN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18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986 469 729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LÆSHØ EIENDOM AS</a:t>
            </a:r>
          </a:p>
        </p:txBody>
      </p:sp>
    </p:spTree>
  </p:cSld>
  <p:clrMapOvr>
    <a:masterClrMapping xmlns:a="http://schemas.openxmlformats.org/drawingml/2006/main"/>
  </p:clrMapOvr>
</p:sld>
</file>