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bdd2b329b64e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18e8b0653a4744"/>
  </p:sldMasterIdLst>
  <p:sldIdLst>
    <p:sldId xmlns:r="http://schemas.openxmlformats.org/officeDocument/2006/relationships" id="256" r:id="R391ff4ae3a9a4f05"/>
    <p:sldId xmlns:r="http://schemas.openxmlformats.org/officeDocument/2006/relationships" id="257" r:id="Rcb958dd0e3e848a0"/>
    <p:sldId xmlns:r="http://schemas.openxmlformats.org/officeDocument/2006/relationships" id="258" r:id="R362029c5c4d2498f"/>
    <p:sldId xmlns:r="http://schemas.openxmlformats.org/officeDocument/2006/relationships" id="259" r:id="Ra380e02f80dd4c96"/>
    <p:sldId xmlns:r="http://schemas.openxmlformats.org/officeDocument/2006/relationships" id="260" r:id="R1e7147a1dcdf432d"/>
    <p:sldId xmlns:r="http://schemas.openxmlformats.org/officeDocument/2006/relationships" id="261" r:id="Rab512726b8ae4a08"/>
    <p:sldId xmlns:r="http://schemas.openxmlformats.org/officeDocument/2006/relationships" id="262" r:id="R714fff070d8b48f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18e8b0653a4744" /><Relationship Type="http://schemas.openxmlformats.org/officeDocument/2006/relationships/slide" Target="/ppt/slides/slide1.xml" Id="R391ff4ae3a9a4f05" /><Relationship Type="http://schemas.openxmlformats.org/officeDocument/2006/relationships/slide" Target="/ppt/slides/slide2.xml" Id="Rcb958dd0e3e848a0" /><Relationship Type="http://schemas.openxmlformats.org/officeDocument/2006/relationships/slide" Target="/ppt/slides/slide3.xml" Id="R362029c5c4d2498f" /><Relationship Type="http://schemas.openxmlformats.org/officeDocument/2006/relationships/slide" Target="/ppt/slides/slide4.xml" Id="Ra380e02f80dd4c96" /><Relationship Type="http://schemas.openxmlformats.org/officeDocument/2006/relationships/slide" Target="/ppt/slides/slide5.xml" Id="R1e7147a1dcdf432d" /><Relationship Type="http://schemas.openxmlformats.org/officeDocument/2006/relationships/slide" Target="/ppt/slides/slide6.xml" Id="Rab512726b8ae4a08" /><Relationship Type="http://schemas.openxmlformats.org/officeDocument/2006/relationships/slide" Target="/ppt/slides/slide7.xml" Id="R714fff070d8b48f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9d656da4b744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262c2795e7464d" /><Relationship Type="http://schemas.openxmlformats.org/officeDocument/2006/relationships/theme" Target="/ppt/slideMasters/theme/theme1.xml" Id="Ra1b2ab25234143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262c2795e746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e0c45a2db14b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bbb9caea4942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bdc00acdc43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ab53d73a04b9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ad2185403c42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7f23b5f634a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dbc1fa20034a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LÆSHØ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LÆSHØ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LÆSHØ EIENDOM AS ble etablert [år] og holder til i Lom.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LÆSHØ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LÆSHØ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LÆSHØ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406 250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160 511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909 189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2 046 229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LÆSHØ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KRISTIAN SVEEN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THORSTEIN STEINEHAUGEN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LÆSHØ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2686 Lom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21 18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986 469 729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LÆSHØ EIENDOM AS</a:t>
            </a:r>
          </a:p>
        </p:txBody>
      </p:sp>
    </p:spTree>
  </p:cSld>
  <p:clrMapOvr>
    <a:masterClrMapping xmlns:a="http://schemas.openxmlformats.org/drawingml/2006/main"/>
  </p:clrMapOvr>
</p:sld>
</file>