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c99ed404c3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84ecdf721a4b5c"/>
  </p:sldMasterIdLst>
  <p:sldIdLst>
    <p:sldId xmlns:r="http://schemas.openxmlformats.org/officeDocument/2006/relationships" id="256" r:id="R3711a26f5bd14c9c"/>
    <p:sldId xmlns:r="http://schemas.openxmlformats.org/officeDocument/2006/relationships" id="257" r:id="R527f32b7218243f2"/>
    <p:sldId xmlns:r="http://schemas.openxmlformats.org/officeDocument/2006/relationships" id="258" r:id="Ra3c99b892a554895"/>
    <p:sldId xmlns:r="http://schemas.openxmlformats.org/officeDocument/2006/relationships" id="259" r:id="Rba5413fa59ac4084"/>
    <p:sldId xmlns:r="http://schemas.openxmlformats.org/officeDocument/2006/relationships" id="260" r:id="R2de3c3a6096e497a"/>
    <p:sldId xmlns:r="http://schemas.openxmlformats.org/officeDocument/2006/relationships" id="261" r:id="R7fd09a7cf7ab4d84"/>
    <p:sldId xmlns:r="http://schemas.openxmlformats.org/officeDocument/2006/relationships" id="262" r:id="R1c4fda8ce576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4ecdf721a4b5c" /><Relationship Type="http://schemas.openxmlformats.org/officeDocument/2006/relationships/slide" Target="/ppt/slides/slide1.xml" Id="R3711a26f5bd14c9c" /><Relationship Type="http://schemas.openxmlformats.org/officeDocument/2006/relationships/slide" Target="/ppt/slides/slide2.xml" Id="R527f32b7218243f2" /><Relationship Type="http://schemas.openxmlformats.org/officeDocument/2006/relationships/slide" Target="/ppt/slides/slide3.xml" Id="Ra3c99b892a554895" /><Relationship Type="http://schemas.openxmlformats.org/officeDocument/2006/relationships/slide" Target="/ppt/slides/slide4.xml" Id="Rba5413fa59ac4084" /><Relationship Type="http://schemas.openxmlformats.org/officeDocument/2006/relationships/slide" Target="/ppt/slides/slide5.xml" Id="R2de3c3a6096e497a" /><Relationship Type="http://schemas.openxmlformats.org/officeDocument/2006/relationships/slide" Target="/ppt/slides/slide6.xml" Id="R7fd09a7cf7ab4d84" /><Relationship Type="http://schemas.openxmlformats.org/officeDocument/2006/relationships/slide" Target="/ppt/slides/slide7.xml" Id="R1c4fda8ce576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a23c78f46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9115ae17b4e8b" /><Relationship Type="http://schemas.openxmlformats.org/officeDocument/2006/relationships/theme" Target="/ppt/slideMasters/theme/theme1.xml" Id="Rab368d40deff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9115ae17b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4ccfba315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71d6b6a64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28ab50da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e81232531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748937587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16dfd83f44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dba7b4e0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