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c3afb6164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b4a533a5041e1"/>
  </p:sldMasterIdLst>
  <p:sldIdLst>
    <p:sldId xmlns:r="http://schemas.openxmlformats.org/officeDocument/2006/relationships" id="256" r:id="Rc8f02b5b470d4040"/>
    <p:sldId xmlns:r="http://schemas.openxmlformats.org/officeDocument/2006/relationships" id="257" r:id="Rbd78994fbde04ef2"/>
    <p:sldId xmlns:r="http://schemas.openxmlformats.org/officeDocument/2006/relationships" id="258" r:id="R5e9cac7540254dd7"/>
    <p:sldId xmlns:r="http://schemas.openxmlformats.org/officeDocument/2006/relationships" id="259" r:id="R063ee541b9e74ea3"/>
    <p:sldId xmlns:r="http://schemas.openxmlformats.org/officeDocument/2006/relationships" id="260" r:id="R13590128b8194913"/>
    <p:sldId xmlns:r="http://schemas.openxmlformats.org/officeDocument/2006/relationships" id="261" r:id="R1a9000e6dd484026"/>
    <p:sldId xmlns:r="http://schemas.openxmlformats.org/officeDocument/2006/relationships" id="262" r:id="R8379438156ac48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b4a533a5041e1" /><Relationship Type="http://schemas.openxmlformats.org/officeDocument/2006/relationships/slide" Target="/ppt/slides/slide1.xml" Id="Rc8f02b5b470d4040" /><Relationship Type="http://schemas.openxmlformats.org/officeDocument/2006/relationships/slide" Target="/ppt/slides/slide2.xml" Id="Rbd78994fbde04ef2" /><Relationship Type="http://schemas.openxmlformats.org/officeDocument/2006/relationships/slide" Target="/ppt/slides/slide3.xml" Id="R5e9cac7540254dd7" /><Relationship Type="http://schemas.openxmlformats.org/officeDocument/2006/relationships/slide" Target="/ppt/slides/slide4.xml" Id="R063ee541b9e74ea3" /><Relationship Type="http://schemas.openxmlformats.org/officeDocument/2006/relationships/slide" Target="/ppt/slides/slide5.xml" Id="R13590128b8194913" /><Relationship Type="http://schemas.openxmlformats.org/officeDocument/2006/relationships/slide" Target="/ppt/slides/slide6.xml" Id="R1a9000e6dd484026" /><Relationship Type="http://schemas.openxmlformats.org/officeDocument/2006/relationships/slide" Target="/ppt/slides/slide7.xml" Id="R8379438156ac48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4f24ae236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5e25fe8e646ef" /><Relationship Type="http://schemas.openxmlformats.org/officeDocument/2006/relationships/theme" Target="/ppt/slideMasters/theme/theme1.xml" Id="Re4e3b2873afa47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05e25fe8e646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2fb11d21444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d3fcaf65c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e752bbd1142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ead699a1c48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42e48cc9c40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51348a15445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da76117e34c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SMELAND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SMELAND BYGGSERVICE AS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42 122 369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3 712 838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23 235 510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ESMELAND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VSM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MAASLAND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post@smeland-byggservice.no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986 465 871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