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55915842964d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cb4d13c4274d6b"/>
  </p:sldMasterIdLst>
  <p:sldIdLst>
    <p:sldId xmlns:r="http://schemas.openxmlformats.org/officeDocument/2006/relationships" id="256" r:id="Rb6035659bbb24d3b"/>
    <p:sldId xmlns:r="http://schemas.openxmlformats.org/officeDocument/2006/relationships" id="257" r:id="Rcd1a4e27a89f497f"/>
    <p:sldId xmlns:r="http://schemas.openxmlformats.org/officeDocument/2006/relationships" id="258" r:id="R4d5132b1ff58451c"/>
    <p:sldId xmlns:r="http://schemas.openxmlformats.org/officeDocument/2006/relationships" id="259" r:id="R14dbc6743cc846e6"/>
    <p:sldId xmlns:r="http://schemas.openxmlformats.org/officeDocument/2006/relationships" id="260" r:id="R276448e4f84b4d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b4d13c4274d6b" /><Relationship Type="http://schemas.openxmlformats.org/officeDocument/2006/relationships/slide" Target="/ppt/slides/slide1.xml" Id="Rb6035659bbb24d3b" /><Relationship Type="http://schemas.openxmlformats.org/officeDocument/2006/relationships/slide" Target="/ppt/slides/slide2.xml" Id="Rcd1a4e27a89f497f" /><Relationship Type="http://schemas.openxmlformats.org/officeDocument/2006/relationships/slide" Target="/ppt/slides/slide3.xml" Id="R4d5132b1ff58451c" /><Relationship Type="http://schemas.openxmlformats.org/officeDocument/2006/relationships/slide" Target="/ppt/slides/slide4.xml" Id="R14dbc6743cc846e6" /><Relationship Type="http://schemas.openxmlformats.org/officeDocument/2006/relationships/slide" Target="/ppt/slides/slide5.xml" Id="R276448e4f84b4d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07a8a1ad64f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f1f32f9b449ab" /><Relationship Type="http://schemas.openxmlformats.org/officeDocument/2006/relationships/theme" Target="/ppt/slideMasters/theme/theme1.xml" Id="R024cdf4f058843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f1f32f9b449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d7bd6e8de4c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35e70b2294e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bb32ee41c47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b81bd13fb4f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415a7141046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986 448 950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ELEKTRO AS</a:t>
            </a:r>
          </a:p>
        </p:txBody>
      </p:sp>
    </p:spTree>
  </p:cSld>
  <p:clrMapOvr>
    <a:masterClrMapping xmlns:a="http://schemas.openxmlformats.org/drawingml/2006/main"/>
  </p:clrMapOvr>
</p:sld>
</file>