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d8775cf01240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99be7346214cb9"/>
  </p:sldMasterIdLst>
  <p:sldIdLst>
    <p:sldId xmlns:r="http://schemas.openxmlformats.org/officeDocument/2006/relationships" id="256" r:id="R7fcfed8ffafe436d"/>
    <p:sldId xmlns:r="http://schemas.openxmlformats.org/officeDocument/2006/relationships" id="257" r:id="R7eaadeef51c4496f"/>
    <p:sldId xmlns:r="http://schemas.openxmlformats.org/officeDocument/2006/relationships" id="258" r:id="R0a852c19dff74ea8"/>
    <p:sldId xmlns:r="http://schemas.openxmlformats.org/officeDocument/2006/relationships" id="259" r:id="R3db5dced7b6e45bc"/>
    <p:sldId xmlns:r="http://schemas.openxmlformats.org/officeDocument/2006/relationships" id="260" r:id="R88983eeaf28741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9be7346214cb9" /><Relationship Type="http://schemas.openxmlformats.org/officeDocument/2006/relationships/slide" Target="/ppt/slides/slide1.xml" Id="R7fcfed8ffafe436d" /><Relationship Type="http://schemas.openxmlformats.org/officeDocument/2006/relationships/slide" Target="/ppt/slides/slide2.xml" Id="R7eaadeef51c4496f" /><Relationship Type="http://schemas.openxmlformats.org/officeDocument/2006/relationships/slide" Target="/ppt/slides/slide3.xml" Id="R0a852c19dff74ea8" /><Relationship Type="http://schemas.openxmlformats.org/officeDocument/2006/relationships/slide" Target="/ppt/slides/slide4.xml" Id="R3db5dced7b6e45bc" /><Relationship Type="http://schemas.openxmlformats.org/officeDocument/2006/relationships/slide" Target="/ppt/slides/slide5.xml" Id="R88983eeaf28741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c8d480b3945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7371ca89741ef" /><Relationship Type="http://schemas.openxmlformats.org/officeDocument/2006/relationships/theme" Target="/ppt/slideMasters/theme/theme1.xml" Id="R7806503b30734c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97371ca89741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98bb2cb664f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7df544c514c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e114027db41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58ea2e6604f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b02ff3a4e47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COCINA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COCINA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COCINA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COCINA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COCINA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COCINA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986 447 598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COCINA AS</a:t>
            </a:r>
          </a:p>
        </p:txBody>
      </p:sp>
    </p:spTree>
  </p:cSld>
  <p:clrMapOvr>
    <a:masterClrMapping xmlns:a="http://schemas.openxmlformats.org/drawingml/2006/main"/>
  </p:clrMapOvr>
</p:sld>
</file>