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e00978e22342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2e5215505b44c1"/>
  </p:sldMasterIdLst>
  <p:sldIdLst>
    <p:sldId xmlns:r="http://schemas.openxmlformats.org/officeDocument/2006/relationships" id="256" r:id="R08e1b67a11404600"/>
    <p:sldId xmlns:r="http://schemas.openxmlformats.org/officeDocument/2006/relationships" id="257" r:id="R645df8a0c600419e"/>
    <p:sldId xmlns:r="http://schemas.openxmlformats.org/officeDocument/2006/relationships" id="258" r:id="R3180b632a3ea41d1"/>
    <p:sldId xmlns:r="http://schemas.openxmlformats.org/officeDocument/2006/relationships" id="259" r:id="R34386ebacf0b4bc1"/>
    <p:sldId xmlns:r="http://schemas.openxmlformats.org/officeDocument/2006/relationships" id="260" r:id="Rd70920d923804f24"/>
    <p:sldId xmlns:r="http://schemas.openxmlformats.org/officeDocument/2006/relationships" id="261" r:id="Ra80d70570fee4162"/>
    <p:sldId xmlns:r="http://schemas.openxmlformats.org/officeDocument/2006/relationships" id="262" r:id="R10b24a29aa204c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2e5215505b44c1" /><Relationship Type="http://schemas.openxmlformats.org/officeDocument/2006/relationships/slide" Target="/ppt/slides/slide1.xml" Id="R08e1b67a11404600" /><Relationship Type="http://schemas.openxmlformats.org/officeDocument/2006/relationships/slide" Target="/ppt/slides/slide2.xml" Id="R645df8a0c600419e" /><Relationship Type="http://schemas.openxmlformats.org/officeDocument/2006/relationships/slide" Target="/ppt/slides/slide3.xml" Id="R3180b632a3ea41d1" /><Relationship Type="http://schemas.openxmlformats.org/officeDocument/2006/relationships/slide" Target="/ppt/slides/slide4.xml" Id="R34386ebacf0b4bc1" /><Relationship Type="http://schemas.openxmlformats.org/officeDocument/2006/relationships/slide" Target="/ppt/slides/slide5.xml" Id="Rd70920d923804f24" /><Relationship Type="http://schemas.openxmlformats.org/officeDocument/2006/relationships/slide" Target="/ppt/slides/slide6.xml" Id="Ra80d70570fee4162" /><Relationship Type="http://schemas.openxmlformats.org/officeDocument/2006/relationships/slide" Target="/ppt/slides/slide7.xml" Id="R10b24a29aa204c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c26c819af442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965732edc4c42" /><Relationship Type="http://schemas.openxmlformats.org/officeDocument/2006/relationships/theme" Target="/ppt/slideMasters/theme/theme1.xml" Id="Re6675ab30f714f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a965732edc4c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97df9431846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eee2a636a45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ee2a74dd543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a8da3a41548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3ef94094d46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e2bc1379b48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b19106a2f4e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 BODØ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 BODØ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353 528 844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22 637 328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20 553 358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63 612 305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173 539 998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Jernbaneveien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50 37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986 446 125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BODØ AS</a:t>
            </a:r>
          </a:p>
        </p:txBody>
      </p:sp>
    </p:spTree>
  </p:cSld>
  <p:clrMapOvr>
    <a:masterClrMapping xmlns:a="http://schemas.openxmlformats.org/drawingml/2006/main"/>
  </p:clrMapOvr>
</p:sld>
</file>