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953639c9c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1576a633b4b7c"/>
  </p:sldMasterIdLst>
  <p:sldIdLst>
    <p:sldId xmlns:r="http://schemas.openxmlformats.org/officeDocument/2006/relationships" id="256" r:id="Rf659f376bfd64bca"/>
    <p:sldId xmlns:r="http://schemas.openxmlformats.org/officeDocument/2006/relationships" id="257" r:id="R138bd6650d404467"/>
    <p:sldId xmlns:r="http://schemas.openxmlformats.org/officeDocument/2006/relationships" id="258" r:id="R0229aef4dc8e497f"/>
    <p:sldId xmlns:r="http://schemas.openxmlformats.org/officeDocument/2006/relationships" id="259" r:id="R1f62d9b1de8740f3"/>
    <p:sldId xmlns:r="http://schemas.openxmlformats.org/officeDocument/2006/relationships" id="260" r:id="Re6026c65e7a041d6"/>
    <p:sldId xmlns:r="http://schemas.openxmlformats.org/officeDocument/2006/relationships" id="261" r:id="Ra3bc06e839e7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1576a633b4b7c" /><Relationship Type="http://schemas.openxmlformats.org/officeDocument/2006/relationships/slide" Target="/ppt/slides/slide1.xml" Id="Rf659f376bfd64bca" /><Relationship Type="http://schemas.openxmlformats.org/officeDocument/2006/relationships/slide" Target="/ppt/slides/slide2.xml" Id="R138bd6650d404467" /><Relationship Type="http://schemas.openxmlformats.org/officeDocument/2006/relationships/slide" Target="/ppt/slides/slide3.xml" Id="R0229aef4dc8e497f" /><Relationship Type="http://schemas.openxmlformats.org/officeDocument/2006/relationships/slide" Target="/ppt/slides/slide4.xml" Id="R1f62d9b1de8740f3" /><Relationship Type="http://schemas.openxmlformats.org/officeDocument/2006/relationships/slide" Target="/ppt/slides/slide5.xml" Id="Re6026c65e7a041d6" /><Relationship Type="http://schemas.openxmlformats.org/officeDocument/2006/relationships/slide" Target="/ppt/slides/slide6.xml" Id="Ra3bc06e839e7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8b213f932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ff4b1084c4978" /><Relationship Type="http://schemas.openxmlformats.org/officeDocument/2006/relationships/theme" Target="/ppt/slideMasters/theme/theme1.xml" Id="R38cf27e67f75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ff4b1084c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0649395fc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8eaf8039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790681f0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1aecd762a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0c96ba19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7e4e456a5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Furustadveien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986 443 835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INVEST AS</a:t>
            </a:r>
          </a:p>
        </p:txBody>
      </p:sp>
    </p:spTree>
  </p:cSld>
  <p:clrMapOvr>
    <a:masterClrMapping xmlns:a="http://schemas.openxmlformats.org/drawingml/2006/main"/>
  </p:clrMapOvr>
</p:sld>
</file>