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de729fb0a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eba5e905fc4e31"/>
  </p:sldMasterIdLst>
  <p:sldIdLst>
    <p:sldId xmlns:r="http://schemas.openxmlformats.org/officeDocument/2006/relationships" id="256" r:id="R076903d4d9214b0d"/>
    <p:sldId xmlns:r="http://schemas.openxmlformats.org/officeDocument/2006/relationships" id="257" r:id="R086fd00143bb4c7a"/>
    <p:sldId xmlns:r="http://schemas.openxmlformats.org/officeDocument/2006/relationships" id="258" r:id="R51d111c5a48e4ec7"/>
    <p:sldId xmlns:r="http://schemas.openxmlformats.org/officeDocument/2006/relationships" id="259" r:id="R8a535fe216184633"/>
    <p:sldId xmlns:r="http://schemas.openxmlformats.org/officeDocument/2006/relationships" id="260" r:id="Redb8e67f229f4b00"/>
    <p:sldId xmlns:r="http://schemas.openxmlformats.org/officeDocument/2006/relationships" id="261" r:id="R661ac8ae4a2f43e6"/>
    <p:sldId xmlns:r="http://schemas.openxmlformats.org/officeDocument/2006/relationships" id="262" r:id="R540077f67d184a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ba5e905fc4e31" /><Relationship Type="http://schemas.openxmlformats.org/officeDocument/2006/relationships/slide" Target="/ppt/slides/slide1.xml" Id="R076903d4d9214b0d" /><Relationship Type="http://schemas.openxmlformats.org/officeDocument/2006/relationships/slide" Target="/ppt/slides/slide2.xml" Id="R086fd00143bb4c7a" /><Relationship Type="http://schemas.openxmlformats.org/officeDocument/2006/relationships/slide" Target="/ppt/slides/slide3.xml" Id="R51d111c5a48e4ec7" /><Relationship Type="http://schemas.openxmlformats.org/officeDocument/2006/relationships/slide" Target="/ppt/slides/slide4.xml" Id="R8a535fe216184633" /><Relationship Type="http://schemas.openxmlformats.org/officeDocument/2006/relationships/slide" Target="/ppt/slides/slide5.xml" Id="Redb8e67f229f4b00" /><Relationship Type="http://schemas.openxmlformats.org/officeDocument/2006/relationships/slide" Target="/ppt/slides/slide6.xml" Id="R661ac8ae4a2f43e6" /><Relationship Type="http://schemas.openxmlformats.org/officeDocument/2006/relationships/slide" Target="/ppt/slides/slide7.xml" Id="R540077f67d184a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58f74b708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dc02713834083" /><Relationship Type="http://schemas.openxmlformats.org/officeDocument/2006/relationships/theme" Target="/ppt/slideMasters/theme/theme1.xml" Id="R9fe8d5255fbd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3dc027138340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31247f39740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3c9c8927f4e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963f2c69d44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e09ee713843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c9a692b61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5a7b8e40e47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79be548b742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 PRODUKSJONER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 PRODUKSJONER AS ble etablert [år] og holder til i Brennåsen.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1 021 091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−603 692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728 571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HOLBERG-ANDERSEN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Vollebergvegen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4647 Brennåsen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986 440 267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 PRODUKSJONER AS</a:t>
            </a:r>
          </a:p>
        </p:txBody>
      </p:sp>
    </p:spTree>
  </p:cSld>
  <p:clrMapOvr>
    <a:masterClrMapping xmlns:a="http://schemas.openxmlformats.org/drawingml/2006/main"/>
  </p:clrMapOvr>
</p:sld>
</file>