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b54c1104eb44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0bbfd7227c4265"/>
  </p:sldMasterIdLst>
  <p:sldIdLst>
    <p:sldId xmlns:r="http://schemas.openxmlformats.org/officeDocument/2006/relationships" id="256" r:id="R41b789e051474180"/>
    <p:sldId xmlns:r="http://schemas.openxmlformats.org/officeDocument/2006/relationships" id="257" r:id="R2674a84db4714d82"/>
    <p:sldId xmlns:r="http://schemas.openxmlformats.org/officeDocument/2006/relationships" id="258" r:id="R321622b59e714fa3"/>
    <p:sldId xmlns:r="http://schemas.openxmlformats.org/officeDocument/2006/relationships" id="259" r:id="R6866805142aa446c"/>
    <p:sldId xmlns:r="http://schemas.openxmlformats.org/officeDocument/2006/relationships" id="260" r:id="Rc8d5ca23f69b4068"/>
    <p:sldId xmlns:r="http://schemas.openxmlformats.org/officeDocument/2006/relationships" id="261" r:id="R709ec818fce045ba"/>
    <p:sldId xmlns:r="http://schemas.openxmlformats.org/officeDocument/2006/relationships" id="262" r:id="R2d9275f03a314b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0bbfd7227c4265" /><Relationship Type="http://schemas.openxmlformats.org/officeDocument/2006/relationships/slide" Target="/ppt/slides/slide1.xml" Id="R41b789e051474180" /><Relationship Type="http://schemas.openxmlformats.org/officeDocument/2006/relationships/slide" Target="/ppt/slides/slide2.xml" Id="R2674a84db4714d82" /><Relationship Type="http://schemas.openxmlformats.org/officeDocument/2006/relationships/slide" Target="/ppt/slides/slide3.xml" Id="R321622b59e714fa3" /><Relationship Type="http://schemas.openxmlformats.org/officeDocument/2006/relationships/slide" Target="/ppt/slides/slide4.xml" Id="R6866805142aa446c" /><Relationship Type="http://schemas.openxmlformats.org/officeDocument/2006/relationships/slide" Target="/ppt/slides/slide5.xml" Id="Rc8d5ca23f69b4068" /><Relationship Type="http://schemas.openxmlformats.org/officeDocument/2006/relationships/slide" Target="/ppt/slides/slide6.xml" Id="R709ec818fce045ba" /><Relationship Type="http://schemas.openxmlformats.org/officeDocument/2006/relationships/slide" Target="/ppt/slides/slide7.xml" Id="R2d9275f03a314b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29c490ef604c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57d27c38e4186" /><Relationship Type="http://schemas.openxmlformats.org/officeDocument/2006/relationships/theme" Target="/ppt/slideMasters/theme/theme1.xml" Id="R8a9dce6a680a42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857d27c38e41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2128ee8394e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cd5f7c81840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0e857621046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754c11c324d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8953105e34d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8cc53049946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27ee3c1e044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SKORPO SABAS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SKORPO SABAS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7 020 098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SVERRE OVE  –  90,9 %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ADRIAN HEGGLAND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ARON FROTVEIT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BELINDA FROTVEIT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Sverre O Arnesen, Solstrandvegen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sverre.arnesen@orcus.no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986 436 839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