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18351e73b4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6a951f64c4cb1"/>
  </p:sldMasterIdLst>
  <p:sldIdLst>
    <p:sldId xmlns:r="http://schemas.openxmlformats.org/officeDocument/2006/relationships" id="256" r:id="R071f29fff2a94890"/>
    <p:sldId xmlns:r="http://schemas.openxmlformats.org/officeDocument/2006/relationships" id="257" r:id="Rbf46f48ecf7a4f93"/>
    <p:sldId xmlns:r="http://schemas.openxmlformats.org/officeDocument/2006/relationships" id="258" r:id="R5f2135d2ae124816"/>
    <p:sldId xmlns:r="http://schemas.openxmlformats.org/officeDocument/2006/relationships" id="259" r:id="R700e7793f23d4f81"/>
    <p:sldId xmlns:r="http://schemas.openxmlformats.org/officeDocument/2006/relationships" id="260" r:id="Re790777c3960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6a951f64c4cb1" /><Relationship Type="http://schemas.openxmlformats.org/officeDocument/2006/relationships/slide" Target="/ppt/slides/slide1.xml" Id="R071f29fff2a94890" /><Relationship Type="http://schemas.openxmlformats.org/officeDocument/2006/relationships/slide" Target="/ppt/slides/slide2.xml" Id="Rbf46f48ecf7a4f93" /><Relationship Type="http://schemas.openxmlformats.org/officeDocument/2006/relationships/slide" Target="/ppt/slides/slide3.xml" Id="R5f2135d2ae124816" /><Relationship Type="http://schemas.openxmlformats.org/officeDocument/2006/relationships/slide" Target="/ppt/slides/slide4.xml" Id="R700e7793f23d4f81" /><Relationship Type="http://schemas.openxmlformats.org/officeDocument/2006/relationships/slide" Target="/ppt/slides/slide5.xml" Id="Re790777c3960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aaa011b12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310181fb74d4a" /><Relationship Type="http://schemas.openxmlformats.org/officeDocument/2006/relationships/theme" Target="/ppt/slideMasters/theme/theme1.xml" Id="R8609a638c6f6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310181fb7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d1091e509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c589f8d26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1a10097a5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e5957bb34d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6552a63cf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PRORA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PRORA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986 432 868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PRORA BYGG AS</a:t>
            </a:r>
          </a:p>
        </p:txBody>
      </p:sp>
    </p:spTree>
  </p:cSld>
  <p:clrMapOvr>
    <a:masterClrMapping xmlns:a="http://schemas.openxmlformats.org/drawingml/2006/main"/>
  </p:clrMapOvr>
</p:sld>
</file>