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20e2faad643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548b821766404a"/>
  </p:sldMasterIdLst>
  <p:sldIdLst>
    <p:sldId xmlns:r="http://schemas.openxmlformats.org/officeDocument/2006/relationships" id="256" r:id="R0cfbbe8e55cd4378"/>
    <p:sldId xmlns:r="http://schemas.openxmlformats.org/officeDocument/2006/relationships" id="257" r:id="Rca1b190a04b84236"/>
    <p:sldId xmlns:r="http://schemas.openxmlformats.org/officeDocument/2006/relationships" id="258" r:id="Ref17ab8675de4591"/>
    <p:sldId xmlns:r="http://schemas.openxmlformats.org/officeDocument/2006/relationships" id="259" r:id="R0b325741fd4e46a0"/>
    <p:sldId xmlns:r="http://schemas.openxmlformats.org/officeDocument/2006/relationships" id="260" r:id="R7ca7ea2dd71e4411"/>
    <p:sldId xmlns:r="http://schemas.openxmlformats.org/officeDocument/2006/relationships" id="261" r:id="R3dc18e71ef5a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48b821766404a" /><Relationship Type="http://schemas.openxmlformats.org/officeDocument/2006/relationships/slide" Target="/ppt/slides/slide1.xml" Id="R0cfbbe8e55cd4378" /><Relationship Type="http://schemas.openxmlformats.org/officeDocument/2006/relationships/slide" Target="/ppt/slides/slide2.xml" Id="Rca1b190a04b84236" /><Relationship Type="http://schemas.openxmlformats.org/officeDocument/2006/relationships/slide" Target="/ppt/slides/slide3.xml" Id="Ref17ab8675de4591" /><Relationship Type="http://schemas.openxmlformats.org/officeDocument/2006/relationships/slide" Target="/ppt/slides/slide4.xml" Id="R0b325741fd4e46a0" /><Relationship Type="http://schemas.openxmlformats.org/officeDocument/2006/relationships/slide" Target="/ppt/slides/slide5.xml" Id="R7ca7ea2dd71e4411" /><Relationship Type="http://schemas.openxmlformats.org/officeDocument/2006/relationships/slide" Target="/ppt/slides/slide6.xml" Id="R3dc18e71ef5a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2f8d43d1ee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d9408edc14855" /><Relationship Type="http://schemas.openxmlformats.org/officeDocument/2006/relationships/theme" Target="/ppt/slideMasters/theme/theme1.xml" Id="R830f6eae3bc8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d9408edc1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aab64fccc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b4d88152e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3f4e83931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ae6e2eb664c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70420060c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72934a9440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 STANGE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STANGE &amp; 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−56 133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986 432 337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 STANGE &amp; CO AS</a:t>
            </a:r>
          </a:p>
        </p:txBody>
      </p:sp>
    </p:spTree>
  </p:cSld>
  <p:clrMapOvr>
    <a:masterClrMapping xmlns:a="http://schemas.openxmlformats.org/drawingml/2006/main"/>
  </p:clrMapOvr>
</p:sld>
</file>