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0d01c41ff04d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a339cb3482467f"/>
  </p:sldMasterIdLst>
  <p:sldIdLst>
    <p:sldId xmlns:r="http://schemas.openxmlformats.org/officeDocument/2006/relationships" id="256" r:id="R48f3dc8e84284a96"/>
    <p:sldId xmlns:r="http://schemas.openxmlformats.org/officeDocument/2006/relationships" id="257" r:id="Rf895a7479de24e71"/>
    <p:sldId xmlns:r="http://schemas.openxmlformats.org/officeDocument/2006/relationships" id="258" r:id="Rf722c645c4ae46d8"/>
    <p:sldId xmlns:r="http://schemas.openxmlformats.org/officeDocument/2006/relationships" id="259" r:id="R57372b5ab6db421a"/>
    <p:sldId xmlns:r="http://schemas.openxmlformats.org/officeDocument/2006/relationships" id="260" r:id="R81a580547a5347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a339cb3482467f" /><Relationship Type="http://schemas.openxmlformats.org/officeDocument/2006/relationships/slide" Target="/ppt/slides/slide1.xml" Id="R48f3dc8e84284a96" /><Relationship Type="http://schemas.openxmlformats.org/officeDocument/2006/relationships/slide" Target="/ppt/slides/slide2.xml" Id="Rf895a7479de24e71" /><Relationship Type="http://schemas.openxmlformats.org/officeDocument/2006/relationships/slide" Target="/ppt/slides/slide3.xml" Id="Rf722c645c4ae46d8" /><Relationship Type="http://schemas.openxmlformats.org/officeDocument/2006/relationships/slide" Target="/ppt/slides/slide4.xml" Id="R57372b5ab6db421a" /><Relationship Type="http://schemas.openxmlformats.org/officeDocument/2006/relationships/slide" Target="/ppt/slides/slide5.xml" Id="R81a580547a5347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109f30fe046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05559e8ae456a" /><Relationship Type="http://schemas.openxmlformats.org/officeDocument/2006/relationships/theme" Target="/ppt/slideMasters/theme/theme1.xml" Id="Rb2234499bfd843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105559e8ae45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d70503d5d4b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39b6f19a245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7b43a76204d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23946fd5941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990dae5d14b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NYSETHVEGEN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NYSETHVEGEN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NYSETHVEGEN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NYSETHVEGEN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NYSETHVEGEN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NYSETHVEGEN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986 431 489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NYSETHVEGEN EIENDOM AS</a:t>
            </a:r>
          </a:p>
        </p:txBody>
      </p:sp>
    </p:spTree>
  </p:cSld>
  <p:clrMapOvr>
    <a:masterClrMapping xmlns:a="http://schemas.openxmlformats.org/drawingml/2006/main"/>
  </p:clrMapOvr>
</p:sld>
</file>