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57bc2cbbb84e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5b8cf409814c4c"/>
  </p:sldMasterIdLst>
  <p:sldIdLst>
    <p:sldId xmlns:r="http://schemas.openxmlformats.org/officeDocument/2006/relationships" id="256" r:id="Rc37c51033aaf4e84"/>
    <p:sldId xmlns:r="http://schemas.openxmlformats.org/officeDocument/2006/relationships" id="257" r:id="R1f7c15b5ab414561"/>
    <p:sldId xmlns:r="http://schemas.openxmlformats.org/officeDocument/2006/relationships" id="258" r:id="R80cbd4b806ec48e5"/>
    <p:sldId xmlns:r="http://schemas.openxmlformats.org/officeDocument/2006/relationships" id="259" r:id="Rb8d8d4b0e99c44ea"/>
    <p:sldId xmlns:r="http://schemas.openxmlformats.org/officeDocument/2006/relationships" id="260" r:id="Re0440fe936af44d3"/>
    <p:sldId xmlns:r="http://schemas.openxmlformats.org/officeDocument/2006/relationships" id="261" r:id="Rce2ef81b4e3744b4"/>
    <p:sldId xmlns:r="http://schemas.openxmlformats.org/officeDocument/2006/relationships" id="262" r:id="Recba7019541e45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b8cf409814c4c" /><Relationship Type="http://schemas.openxmlformats.org/officeDocument/2006/relationships/slide" Target="/ppt/slides/slide1.xml" Id="Rc37c51033aaf4e84" /><Relationship Type="http://schemas.openxmlformats.org/officeDocument/2006/relationships/slide" Target="/ppt/slides/slide2.xml" Id="R1f7c15b5ab414561" /><Relationship Type="http://schemas.openxmlformats.org/officeDocument/2006/relationships/slide" Target="/ppt/slides/slide3.xml" Id="R80cbd4b806ec48e5" /><Relationship Type="http://schemas.openxmlformats.org/officeDocument/2006/relationships/slide" Target="/ppt/slides/slide4.xml" Id="Rb8d8d4b0e99c44ea" /><Relationship Type="http://schemas.openxmlformats.org/officeDocument/2006/relationships/slide" Target="/ppt/slides/slide5.xml" Id="Re0440fe936af44d3" /><Relationship Type="http://schemas.openxmlformats.org/officeDocument/2006/relationships/slide" Target="/ppt/slides/slide6.xml" Id="Rce2ef81b4e3744b4" /><Relationship Type="http://schemas.openxmlformats.org/officeDocument/2006/relationships/slide" Target="/ppt/slides/slide7.xml" Id="Recba7019541e45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f6551716542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0cf42479946bb" /><Relationship Type="http://schemas.openxmlformats.org/officeDocument/2006/relationships/theme" Target="/ppt/slideMasters/theme/theme1.xml" Id="R9605db2f4e9b42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a0cf42479946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73ac3241c4b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cc73fa08642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2856e5b1048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3c96a32704e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edc52efde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0d8a97e0548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82d4d3460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HAUGALAND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HAUGALAND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−410 046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239 483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KJELL JOHN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 AUDUN JENTOFT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986 423 834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