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0fc15eb76a4b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2bb55df19a4b44"/>
  </p:sldMasterIdLst>
  <p:sldIdLst>
    <p:sldId xmlns:r="http://schemas.openxmlformats.org/officeDocument/2006/relationships" id="256" r:id="R42416414ebbc4454"/>
    <p:sldId xmlns:r="http://schemas.openxmlformats.org/officeDocument/2006/relationships" id="257" r:id="Rd966110dec144364"/>
    <p:sldId xmlns:r="http://schemas.openxmlformats.org/officeDocument/2006/relationships" id="258" r:id="R7b2ca33e5499465f"/>
    <p:sldId xmlns:r="http://schemas.openxmlformats.org/officeDocument/2006/relationships" id="259" r:id="R5a91232cf7a64302"/>
    <p:sldId xmlns:r="http://schemas.openxmlformats.org/officeDocument/2006/relationships" id="260" r:id="Rb625cbcc8fdc4ea8"/>
    <p:sldId xmlns:r="http://schemas.openxmlformats.org/officeDocument/2006/relationships" id="261" r:id="R74c9d6ad89924805"/>
    <p:sldId xmlns:r="http://schemas.openxmlformats.org/officeDocument/2006/relationships" id="262" r:id="R26f9ae2bb4c74e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bb55df19a4b44" /><Relationship Type="http://schemas.openxmlformats.org/officeDocument/2006/relationships/slide" Target="/ppt/slides/slide1.xml" Id="R42416414ebbc4454" /><Relationship Type="http://schemas.openxmlformats.org/officeDocument/2006/relationships/slide" Target="/ppt/slides/slide2.xml" Id="Rd966110dec144364" /><Relationship Type="http://schemas.openxmlformats.org/officeDocument/2006/relationships/slide" Target="/ppt/slides/slide3.xml" Id="R7b2ca33e5499465f" /><Relationship Type="http://schemas.openxmlformats.org/officeDocument/2006/relationships/slide" Target="/ppt/slides/slide4.xml" Id="R5a91232cf7a64302" /><Relationship Type="http://schemas.openxmlformats.org/officeDocument/2006/relationships/slide" Target="/ppt/slides/slide5.xml" Id="Rb625cbcc8fdc4ea8" /><Relationship Type="http://schemas.openxmlformats.org/officeDocument/2006/relationships/slide" Target="/ppt/slides/slide6.xml" Id="R74c9d6ad89924805" /><Relationship Type="http://schemas.openxmlformats.org/officeDocument/2006/relationships/slide" Target="/ppt/slides/slide7.xml" Id="R26f9ae2bb4c74e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f80c02fc944f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c0d7789934aa9" /><Relationship Type="http://schemas.openxmlformats.org/officeDocument/2006/relationships/theme" Target="/ppt/slideMasters/theme/theme1.xml" Id="R4e0392feb3644e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0c0d7789934a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8903f4a0548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0f5f97fa943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8b84b97964d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16434ac964c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456324df742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3343bb4604a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88f5a8d8741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HÆHRE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HÆHRE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HÆHRE ENTREPRENØR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HÆHRE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HÆHRE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HÆHRE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4 957 763 000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−4 987 000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37 754 000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1 841 116 000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HÆHRE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INFRA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HÆHRE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909 81 460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986 420 010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HÆHRE ENTREPRENØR AS</a:t>
            </a:r>
          </a:p>
        </p:txBody>
      </p:sp>
    </p:spTree>
  </p:cSld>
  <p:clrMapOvr>
    <a:masterClrMapping xmlns:a="http://schemas.openxmlformats.org/drawingml/2006/main"/>
  </p:clrMapOvr>
</p:sld>
</file>