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c98b4b083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74549f82e4249"/>
  </p:sldMasterIdLst>
  <p:sldIdLst>
    <p:sldId xmlns:r="http://schemas.openxmlformats.org/officeDocument/2006/relationships" id="256" r:id="Rfb16fc97452c4a2e"/>
    <p:sldId xmlns:r="http://schemas.openxmlformats.org/officeDocument/2006/relationships" id="257" r:id="R00fa6262a34b44b8"/>
    <p:sldId xmlns:r="http://schemas.openxmlformats.org/officeDocument/2006/relationships" id="258" r:id="Rccb8189e93ae4522"/>
    <p:sldId xmlns:r="http://schemas.openxmlformats.org/officeDocument/2006/relationships" id="259" r:id="R960612c7a2f745f4"/>
    <p:sldId xmlns:r="http://schemas.openxmlformats.org/officeDocument/2006/relationships" id="260" r:id="Rdde6f96a48714e27"/>
    <p:sldId xmlns:r="http://schemas.openxmlformats.org/officeDocument/2006/relationships" id="261" r:id="R78def6df84a34af6"/>
    <p:sldId xmlns:r="http://schemas.openxmlformats.org/officeDocument/2006/relationships" id="262" r:id="Ra84387c94fa3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74549f82e4249" /><Relationship Type="http://schemas.openxmlformats.org/officeDocument/2006/relationships/slide" Target="/ppt/slides/slide1.xml" Id="Rfb16fc97452c4a2e" /><Relationship Type="http://schemas.openxmlformats.org/officeDocument/2006/relationships/slide" Target="/ppt/slides/slide2.xml" Id="R00fa6262a34b44b8" /><Relationship Type="http://schemas.openxmlformats.org/officeDocument/2006/relationships/slide" Target="/ppt/slides/slide3.xml" Id="Rccb8189e93ae4522" /><Relationship Type="http://schemas.openxmlformats.org/officeDocument/2006/relationships/slide" Target="/ppt/slides/slide4.xml" Id="R960612c7a2f745f4" /><Relationship Type="http://schemas.openxmlformats.org/officeDocument/2006/relationships/slide" Target="/ppt/slides/slide5.xml" Id="Rdde6f96a48714e27" /><Relationship Type="http://schemas.openxmlformats.org/officeDocument/2006/relationships/slide" Target="/ppt/slides/slide6.xml" Id="R78def6df84a34af6" /><Relationship Type="http://schemas.openxmlformats.org/officeDocument/2006/relationships/slide" Target="/ppt/slides/slide7.xml" Id="Ra84387c94fa3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b1f5e7f3142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231e2297f4ef5" /><Relationship Type="http://schemas.openxmlformats.org/officeDocument/2006/relationships/theme" Target="/ppt/slideMasters/theme/theme1.xml" Id="R79eba3bb263c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231e2297f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6af419fa6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04d4a3d74f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0f3117002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e5433d82b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81450617e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f4ebc711c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96124a732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HÆHRE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ENTREPRENØR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4 715 645 000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155 707 000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300 547 000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1 454 447 000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 ENTREPRENØRER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909 81 460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986 420 010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ENTREPRENØR AS</a:t>
            </a:r>
          </a:p>
        </p:txBody>
      </p:sp>
    </p:spTree>
  </p:cSld>
  <p:clrMapOvr>
    <a:masterClrMapping xmlns:a="http://schemas.openxmlformats.org/drawingml/2006/main"/>
  </p:clrMapOvr>
</p:sld>
</file>