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e415d849e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ad28dbc25423c"/>
  </p:sldMasterIdLst>
  <p:sldIdLst>
    <p:sldId xmlns:r="http://schemas.openxmlformats.org/officeDocument/2006/relationships" id="256" r:id="R88b6359610894560"/>
    <p:sldId xmlns:r="http://schemas.openxmlformats.org/officeDocument/2006/relationships" id="257" r:id="R4888684948614d32"/>
    <p:sldId xmlns:r="http://schemas.openxmlformats.org/officeDocument/2006/relationships" id="258" r:id="R7e4f0962594044fd"/>
    <p:sldId xmlns:r="http://schemas.openxmlformats.org/officeDocument/2006/relationships" id="259" r:id="Rb5b0bcaa9ad8447b"/>
    <p:sldId xmlns:r="http://schemas.openxmlformats.org/officeDocument/2006/relationships" id="260" r:id="Rbe2cbe16c794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ad28dbc25423c" /><Relationship Type="http://schemas.openxmlformats.org/officeDocument/2006/relationships/slide" Target="/ppt/slides/slide1.xml" Id="R88b6359610894560" /><Relationship Type="http://schemas.openxmlformats.org/officeDocument/2006/relationships/slide" Target="/ppt/slides/slide2.xml" Id="R4888684948614d32" /><Relationship Type="http://schemas.openxmlformats.org/officeDocument/2006/relationships/slide" Target="/ppt/slides/slide3.xml" Id="R7e4f0962594044fd" /><Relationship Type="http://schemas.openxmlformats.org/officeDocument/2006/relationships/slide" Target="/ppt/slides/slide4.xml" Id="Rb5b0bcaa9ad8447b" /><Relationship Type="http://schemas.openxmlformats.org/officeDocument/2006/relationships/slide" Target="/ppt/slides/slide5.xml" Id="Rbe2cbe16c794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f1c301ec8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bf21957642e9" /><Relationship Type="http://schemas.openxmlformats.org/officeDocument/2006/relationships/theme" Target="/ppt/slideMasters/theme/theme1.xml" Id="R53ebd58d2c4d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9bf219576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6fdf5b4e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27704f0c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65be5f925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501766c06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ef91a1d4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RENA TRIAL MOTOCROSS OG TILHENGERUTLEIE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RENA TRIAL MOTOCROSS OG TILHENGERUTLEIE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 TRIAL MOTOCROSS OG TILHENGERUTLEIE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RENA TRIAL MOTOCROSS OG TILHENGERUTLEIE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RENA TRIAL MOTOCROSS OG TILHENGERUTLEIE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RENA TRIAL MOTOCROSS OG TILHENGERUTLEIE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986 418 539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RENA TRIAL MOTOCROSS OG TILHENGERUTLEIE AS</a:t>
            </a:r>
          </a:p>
        </p:txBody>
      </p:sp>
    </p:spTree>
  </p:cSld>
  <p:clrMapOvr>
    <a:masterClrMapping xmlns:a="http://schemas.openxmlformats.org/drawingml/2006/main"/>
  </p:clrMapOvr>
</p:sld>
</file>