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c77df1b43b45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71474e780044da"/>
  </p:sldMasterIdLst>
  <p:sldIdLst>
    <p:sldId xmlns:r="http://schemas.openxmlformats.org/officeDocument/2006/relationships" id="256" r:id="R8c3a3dcc1bc745d8"/>
    <p:sldId xmlns:r="http://schemas.openxmlformats.org/officeDocument/2006/relationships" id="257" r:id="Rc6eb607b6cd44da7"/>
    <p:sldId xmlns:r="http://schemas.openxmlformats.org/officeDocument/2006/relationships" id="258" r:id="R4d1770915dee4b62"/>
    <p:sldId xmlns:r="http://schemas.openxmlformats.org/officeDocument/2006/relationships" id="259" r:id="R11bcbd0caefb4752"/>
    <p:sldId xmlns:r="http://schemas.openxmlformats.org/officeDocument/2006/relationships" id="260" r:id="Ra3f583e60d2243be"/>
    <p:sldId xmlns:r="http://schemas.openxmlformats.org/officeDocument/2006/relationships" id="261" r:id="Rd1992229d6d2441b"/>
    <p:sldId xmlns:r="http://schemas.openxmlformats.org/officeDocument/2006/relationships" id="262" r:id="R915fd89bfc6e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1474e780044da" /><Relationship Type="http://schemas.openxmlformats.org/officeDocument/2006/relationships/slide" Target="/ppt/slides/slide1.xml" Id="R8c3a3dcc1bc745d8" /><Relationship Type="http://schemas.openxmlformats.org/officeDocument/2006/relationships/slide" Target="/ppt/slides/slide2.xml" Id="Rc6eb607b6cd44da7" /><Relationship Type="http://schemas.openxmlformats.org/officeDocument/2006/relationships/slide" Target="/ppt/slides/slide3.xml" Id="R4d1770915dee4b62" /><Relationship Type="http://schemas.openxmlformats.org/officeDocument/2006/relationships/slide" Target="/ppt/slides/slide4.xml" Id="R11bcbd0caefb4752" /><Relationship Type="http://schemas.openxmlformats.org/officeDocument/2006/relationships/slide" Target="/ppt/slides/slide5.xml" Id="Ra3f583e60d2243be" /><Relationship Type="http://schemas.openxmlformats.org/officeDocument/2006/relationships/slide" Target="/ppt/slides/slide6.xml" Id="Rd1992229d6d2441b" /><Relationship Type="http://schemas.openxmlformats.org/officeDocument/2006/relationships/slide" Target="/ppt/slides/slide7.xml" Id="R915fd89bfc6e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1cd86dc3a47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87d72392c47e2" /><Relationship Type="http://schemas.openxmlformats.org/officeDocument/2006/relationships/theme" Target="/ppt/slideMasters/theme/theme1.xml" Id="Rd5472d5d827941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f87d72392c47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3ca1a232743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166cdffc34c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51eec4c35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c219d93854e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e2e45d55748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a34c1f02443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781e4818040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446 583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223 277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41 199 365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42 705 228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JOHANSON HANS PETTER  –  84,2 %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JOHANSON THOMAS  –  15,8 %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Petter Johanson, Biskop Heuchs vei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90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986 418 121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ITSI AS</a:t>
            </a:r>
          </a:p>
        </p:txBody>
      </p:sp>
    </p:spTree>
  </p:cSld>
  <p:clrMapOvr>
    <a:masterClrMapping xmlns:a="http://schemas.openxmlformats.org/drawingml/2006/main"/>
  </p:clrMapOvr>
</p:sld>
</file>