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fe101ade8d4f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44d56445c240e1"/>
  </p:sldMasterIdLst>
  <p:sldIdLst>
    <p:sldId xmlns:r="http://schemas.openxmlformats.org/officeDocument/2006/relationships" id="256" r:id="R4e688346539f4e98"/>
    <p:sldId xmlns:r="http://schemas.openxmlformats.org/officeDocument/2006/relationships" id="257" r:id="R853aa289875c4efd"/>
    <p:sldId xmlns:r="http://schemas.openxmlformats.org/officeDocument/2006/relationships" id="258" r:id="Rc8a4cccc63f04be8"/>
    <p:sldId xmlns:r="http://schemas.openxmlformats.org/officeDocument/2006/relationships" id="259" r:id="R04570c76fa0c40db"/>
    <p:sldId xmlns:r="http://schemas.openxmlformats.org/officeDocument/2006/relationships" id="260" r:id="R4bff2f0a6456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4d56445c240e1" /><Relationship Type="http://schemas.openxmlformats.org/officeDocument/2006/relationships/slide" Target="/ppt/slides/slide1.xml" Id="R4e688346539f4e98" /><Relationship Type="http://schemas.openxmlformats.org/officeDocument/2006/relationships/slide" Target="/ppt/slides/slide2.xml" Id="R853aa289875c4efd" /><Relationship Type="http://schemas.openxmlformats.org/officeDocument/2006/relationships/slide" Target="/ppt/slides/slide3.xml" Id="Rc8a4cccc63f04be8" /><Relationship Type="http://schemas.openxmlformats.org/officeDocument/2006/relationships/slide" Target="/ppt/slides/slide4.xml" Id="R04570c76fa0c40db" /><Relationship Type="http://schemas.openxmlformats.org/officeDocument/2006/relationships/slide" Target="/ppt/slides/slide5.xml" Id="R4bff2f0a6456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a0d43075b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b83778a9a4c9b" /><Relationship Type="http://schemas.openxmlformats.org/officeDocument/2006/relationships/theme" Target="/ppt/slideMasters/theme/theme1.xml" Id="R6072ef91a8d5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b83778a9a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af63bce62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ace7b7eed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d3fc3524d42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80f48f002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aac200899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SØRVEST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SØRVEST VARME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986 417 052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SØRVEST VARME AS</a:t>
            </a:r>
          </a:p>
        </p:txBody>
      </p:sp>
    </p:spTree>
  </p:cSld>
  <p:clrMapOvr>
    <a:masterClrMapping xmlns:a="http://schemas.openxmlformats.org/drawingml/2006/main"/>
  </p:clrMapOvr>
</p:sld>
</file>