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51050a7ca4f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e71c4c1a54f32"/>
  </p:sldMasterIdLst>
  <p:sldIdLst>
    <p:sldId xmlns:r="http://schemas.openxmlformats.org/officeDocument/2006/relationships" id="256" r:id="Ra08541ef02bb45f5"/>
    <p:sldId xmlns:r="http://schemas.openxmlformats.org/officeDocument/2006/relationships" id="257" r:id="R73fa637950d945b9"/>
    <p:sldId xmlns:r="http://schemas.openxmlformats.org/officeDocument/2006/relationships" id="258" r:id="R7c0a27e260bb4460"/>
    <p:sldId xmlns:r="http://schemas.openxmlformats.org/officeDocument/2006/relationships" id="259" r:id="R239da0ee83544d19"/>
    <p:sldId xmlns:r="http://schemas.openxmlformats.org/officeDocument/2006/relationships" id="260" r:id="R9039f31f4a2f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e71c4c1a54f32" /><Relationship Type="http://schemas.openxmlformats.org/officeDocument/2006/relationships/slide" Target="/ppt/slides/slide1.xml" Id="Ra08541ef02bb45f5" /><Relationship Type="http://schemas.openxmlformats.org/officeDocument/2006/relationships/slide" Target="/ppt/slides/slide2.xml" Id="R73fa637950d945b9" /><Relationship Type="http://schemas.openxmlformats.org/officeDocument/2006/relationships/slide" Target="/ppt/slides/slide3.xml" Id="R7c0a27e260bb4460" /><Relationship Type="http://schemas.openxmlformats.org/officeDocument/2006/relationships/slide" Target="/ppt/slides/slide4.xml" Id="R239da0ee83544d19" /><Relationship Type="http://schemas.openxmlformats.org/officeDocument/2006/relationships/slide" Target="/ppt/slides/slide5.xml" Id="R9039f31f4a2f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e9ef2e21541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9ce5a2380464b" /><Relationship Type="http://schemas.openxmlformats.org/officeDocument/2006/relationships/theme" Target="/ppt/slideMasters/theme/theme1.xml" Id="R0cdd8d517b1e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9ce5a238046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70f6ef77c47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16067304d4a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78d33e6b6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1d988010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92c1237694a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TEKNOPART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TEKNOPART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TEKNOPART AS</a:t>
            </a:r>
          </a:p>
        </p:txBody>
      </p:sp>
    </p:spTree>
  </p:cSld>
  <p:clrMapOvr>
    <a:masterClrMapping xmlns:a="http://schemas.openxmlformats.org/drawingml/2006/main"/>
  </p:clrMapOvr>
</p:sld>
</file>