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a04b82c71b44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c682c830c43df"/>
  </p:sldMasterIdLst>
  <p:sldIdLst>
    <p:sldId xmlns:r="http://schemas.openxmlformats.org/officeDocument/2006/relationships" id="256" r:id="Rb429748400ac4e0a"/>
    <p:sldId xmlns:r="http://schemas.openxmlformats.org/officeDocument/2006/relationships" id="257" r:id="R8680d0b64fb94dc5"/>
    <p:sldId xmlns:r="http://schemas.openxmlformats.org/officeDocument/2006/relationships" id="258" r:id="R8b3e58ece40e4087"/>
    <p:sldId xmlns:r="http://schemas.openxmlformats.org/officeDocument/2006/relationships" id="259" r:id="Rb3c34d030fd74bfa"/>
    <p:sldId xmlns:r="http://schemas.openxmlformats.org/officeDocument/2006/relationships" id="260" r:id="R186462b1e14c44ce"/>
    <p:sldId xmlns:r="http://schemas.openxmlformats.org/officeDocument/2006/relationships" id="261" r:id="Reb5610eb04054b36"/>
    <p:sldId xmlns:r="http://schemas.openxmlformats.org/officeDocument/2006/relationships" id="262" r:id="R9aee2dfdae3e46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c682c830c43df" /><Relationship Type="http://schemas.openxmlformats.org/officeDocument/2006/relationships/slide" Target="/ppt/slides/slide1.xml" Id="Rb429748400ac4e0a" /><Relationship Type="http://schemas.openxmlformats.org/officeDocument/2006/relationships/slide" Target="/ppt/slides/slide2.xml" Id="R8680d0b64fb94dc5" /><Relationship Type="http://schemas.openxmlformats.org/officeDocument/2006/relationships/slide" Target="/ppt/slides/slide3.xml" Id="R8b3e58ece40e4087" /><Relationship Type="http://schemas.openxmlformats.org/officeDocument/2006/relationships/slide" Target="/ppt/slides/slide4.xml" Id="Rb3c34d030fd74bfa" /><Relationship Type="http://schemas.openxmlformats.org/officeDocument/2006/relationships/slide" Target="/ppt/slides/slide5.xml" Id="R186462b1e14c44ce" /><Relationship Type="http://schemas.openxmlformats.org/officeDocument/2006/relationships/slide" Target="/ppt/slides/slide6.xml" Id="Reb5610eb04054b36" /><Relationship Type="http://schemas.openxmlformats.org/officeDocument/2006/relationships/slide" Target="/ppt/slides/slide7.xml" Id="R9aee2dfdae3e46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776bb1c0a42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8756189db4dd6" /><Relationship Type="http://schemas.openxmlformats.org/officeDocument/2006/relationships/theme" Target="/ppt/slideMasters/theme/theme1.xml" Id="R24456b8fda8a47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18756189db4d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4d1be6e9b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d5a835aa4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832d2048340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eb7ac313c4e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aefadd10f49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b71bfa4e243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511700580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SCANPIG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SCANPIG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SCANPIG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SCANPIG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SCANPIG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SCANPIG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3 275 103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293 466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1 359 394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SCANPIG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KJØTT- OG FJØRFEBRANSJENS  –  69,4 %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FATLAND AS  –  12,1 %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FURUSETH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MIDT-NORGE SLAKTERI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KLF SERVICEKONTOR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SCANPIG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39/41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44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scanpig@kjottbransjen.no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www.scanpig.no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986 400 478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SCANPIG AS</a:t>
            </a:r>
          </a:p>
        </p:txBody>
      </p:sp>
    </p:spTree>
  </p:cSld>
  <p:clrMapOvr>
    <a:masterClrMapping xmlns:a="http://schemas.openxmlformats.org/drawingml/2006/main"/>
  </p:clrMapOvr>
</p:sld>
</file>