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e153c1aa7046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43e50dc18f49ca"/>
  </p:sldMasterIdLst>
  <p:sldIdLst>
    <p:sldId xmlns:r="http://schemas.openxmlformats.org/officeDocument/2006/relationships" id="256" r:id="R6573853f432a4d66"/>
    <p:sldId xmlns:r="http://schemas.openxmlformats.org/officeDocument/2006/relationships" id="257" r:id="R277bc8e6fdc74f1b"/>
    <p:sldId xmlns:r="http://schemas.openxmlformats.org/officeDocument/2006/relationships" id="258" r:id="R477df1ddb1234123"/>
    <p:sldId xmlns:r="http://schemas.openxmlformats.org/officeDocument/2006/relationships" id="259" r:id="Rad2b71fd45974e20"/>
    <p:sldId xmlns:r="http://schemas.openxmlformats.org/officeDocument/2006/relationships" id="260" r:id="Rac3f3d4ee9e94d9d"/>
    <p:sldId xmlns:r="http://schemas.openxmlformats.org/officeDocument/2006/relationships" id="261" r:id="R3baf83a7a2da454e"/>
    <p:sldId xmlns:r="http://schemas.openxmlformats.org/officeDocument/2006/relationships" id="262" r:id="Red9b4d7cb9fa4b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43e50dc18f49ca" /><Relationship Type="http://schemas.openxmlformats.org/officeDocument/2006/relationships/slide" Target="/ppt/slides/slide1.xml" Id="R6573853f432a4d66" /><Relationship Type="http://schemas.openxmlformats.org/officeDocument/2006/relationships/slide" Target="/ppt/slides/slide2.xml" Id="R277bc8e6fdc74f1b" /><Relationship Type="http://schemas.openxmlformats.org/officeDocument/2006/relationships/slide" Target="/ppt/slides/slide3.xml" Id="R477df1ddb1234123" /><Relationship Type="http://schemas.openxmlformats.org/officeDocument/2006/relationships/slide" Target="/ppt/slides/slide4.xml" Id="Rad2b71fd45974e20" /><Relationship Type="http://schemas.openxmlformats.org/officeDocument/2006/relationships/slide" Target="/ppt/slides/slide5.xml" Id="Rac3f3d4ee9e94d9d" /><Relationship Type="http://schemas.openxmlformats.org/officeDocument/2006/relationships/slide" Target="/ppt/slides/slide6.xml" Id="R3baf83a7a2da454e" /><Relationship Type="http://schemas.openxmlformats.org/officeDocument/2006/relationships/slide" Target="/ppt/slides/slide7.xml" Id="Red9b4d7cb9fa4b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d72bb8f4ab42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71b9208fb4b4a" /><Relationship Type="http://schemas.openxmlformats.org/officeDocument/2006/relationships/theme" Target="/ppt/slideMasters/theme/theme1.xml" Id="Rdb981021228b4f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271b9208fb4b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e880c16d646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eab431a864d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0f35b032142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30994df5ca49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f8a8ebaff47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cc80e9ba4044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637573dfdb48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SIMONNÆS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SIMONNÆS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SIMONNÆS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SIMONNÆS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SIMONNÆS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SIMONNÆS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71 609 000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−18 466 000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−52 495 000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107 919 000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797 244 000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SIMONNÆS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SIMONNÆS SIMON  –  93,5 %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KLAVENESS FRANK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RAMIREZ PACHECO JULIA M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&amp; CO HOLDING AS  –  1,5 %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SIMONNÆS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Neumanns gate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70 55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986 400 281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SIMONNÆS HOLDING AS</a:t>
            </a:r>
          </a:p>
        </p:txBody>
      </p:sp>
    </p:spTree>
  </p:cSld>
  <p:clrMapOvr>
    <a:masterClrMapping xmlns:a="http://schemas.openxmlformats.org/drawingml/2006/main"/>
  </p:clrMapOvr>
</p:sld>
</file>