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116bc43f9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5254b22474ce0"/>
  </p:sldMasterIdLst>
  <p:sldIdLst>
    <p:sldId xmlns:r="http://schemas.openxmlformats.org/officeDocument/2006/relationships" id="256" r:id="Re9fcf503e5784a0c"/>
    <p:sldId xmlns:r="http://schemas.openxmlformats.org/officeDocument/2006/relationships" id="257" r:id="R7e325628f47d45e1"/>
    <p:sldId xmlns:r="http://schemas.openxmlformats.org/officeDocument/2006/relationships" id="258" r:id="R9acb6afe217547df"/>
    <p:sldId xmlns:r="http://schemas.openxmlformats.org/officeDocument/2006/relationships" id="259" r:id="Re60078dd491341c9"/>
    <p:sldId xmlns:r="http://schemas.openxmlformats.org/officeDocument/2006/relationships" id="260" r:id="Rfba9fbfb3d4e4f49"/>
    <p:sldId xmlns:r="http://schemas.openxmlformats.org/officeDocument/2006/relationships" id="261" r:id="R5f39ff0a2274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5254b22474ce0" /><Relationship Type="http://schemas.openxmlformats.org/officeDocument/2006/relationships/slide" Target="/ppt/slides/slide1.xml" Id="Re9fcf503e5784a0c" /><Relationship Type="http://schemas.openxmlformats.org/officeDocument/2006/relationships/slide" Target="/ppt/slides/slide2.xml" Id="R7e325628f47d45e1" /><Relationship Type="http://schemas.openxmlformats.org/officeDocument/2006/relationships/slide" Target="/ppt/slides/slide3.xml" Id="R9acb6afe217547df" /><Relationship Type="http://schemas.openxmlformats.org/officeDocument/2006/relationships/slide" Target="/ppt/slides/slide4.xml" Id="Re60078dd491341c9" /><Relationship Type="http://schemas.openxmlformats.org/officeDocument/2006/relationships/slide" Target="/ppt/slides/slide5.xml" Id="Rfba9fbfb3d4e4f49" /><Relationship Type="http://schemas.openxmlformats.org/officeDocument/2006/relationships/slide" Target="/ppt/slides/slide6.xml" Id="R5f39ff0a2274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63b7ebbf1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ba8bf22d455e" /><Relationship Type="http://schemas.openxmlformats.org/officeDocument/2006/relationships/theme" Target="/ppt/slideMasters/theme/theme1.xml" Id="R833c3ee081cd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bba8bf22d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2fb54337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1d5817af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75c58fdd4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fbb11219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4a9cc719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8fa5770d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