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383b0422a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168155f2540ef"/>
  </p:sldMasterIdLst>
  <p:sldIdLst>
    <p:sldId xmlns:r="http://schemas.openxmlformats.org/officeDocument/2006/relationships" id="256" r:id="Rcff58803bb4a4e99"/>
    <p:sldId xmlns:r="http://schemas.openxmlformats.org/officeDocument/2006/relationships" id="257" r:id="R9a6f3f503fcc4186"/>
    <p:sldId xmlns:r="http://schemas.openxmlformats.org/officeDocument/2006/relationships" id="258" r:id="R9f3fbdf462b14f1a"/>
    <p:sldId xmlns:r="http://schemas.openxmlformats.org/officeDocument/2006/relationships" id="259" r:id="R246ebafe6e5f4f9b"/>
    <p:sldId xmlns:r="http://schemas.openxmlformats.org/officeDocument/2006/relationships" id="260" r:id="R86d4b6513d1d4092"/>
    <p:sldId xmlns:r="http://schemas.openxmlformats.org/officeDocument/2006/relationships" id="261" r:id="R9437f0a9895e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168155f2540ef" /><Relationship Type="http://schemas.openxmlformats.org/officeDocument/2006/relationships/slide" Target="/ppt/slides/slide1.xml" Id="Rcff58803bb4a4e99" /><Relationship Type="http://schemas.openxmlformats.org/officeDocument/2006/relationships/slide" Target="/ppt/slides/slide2.xml" Id="R9a6f3f503fcc4186" /><Relationship Type="http://schemas.openxmlformats.org/officeDocument/2006/relationships/slide" Target="/ppt/slides/slide3.xml" Id="R9f3fbdf462b14f1a" /><Relationship Type="http://schemas.openxmlformats.org/officeDocument/2006/relationships/slide" Target="/ppt/slides/slide4.xml" Id="R246ebafe6e5f4f9b" /><Relationship Type="http://schemas.openxmlformats.org/officeDocument/2006/relationships/slide" Target="/ppt/slides/slide5.xml" Id="R86d4b6513d1d4092" /><Relationship Type="http://schemas.openxmlformats.org/officeDocument/2006/relationships/slide" Target="/ppt/slides/slide6.xml" Id="R9437f0a9895e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8a5ad3c4b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ec6563814953" /><Relationship Type="http://schemas.openxmlformats.org/officeDocument/2006/relationships/theme" Target="/ppt/slideMasters/theme/theme1.xml" Id="R7b7c94654190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4ec656381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5c77ff16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fc823534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57a0a335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20a15191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347d086b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e1b62b2d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