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23a95d5ad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d77118c4f4820"/>
  </p:sldMasterIdLst>
  <p:sldIdLst>
    <p:sldId xmlns:r="http://schemas.openxmlformats.org/officeDocument/2006/relationships" id="256" r:id="Rda2a72025c704b0c"/>
    <p:sldId xmlns:r="http://schemas.openxmlformats.org/officeDocument/2006/relationships" id="257" r:id="Rc4ff63d4907449f9"/>
    <p:sldId xmlns:r="http://schemas.openxmlformats.org/officeDocument/2006/relationships" id="258" r:id="R77fbd760806f41ed"/>
    <p:sldId xmlns:r="http://schemas.openxmlformats.org/officeDocument/2006/relationships" id="259" r:id="R4b2d5a2197e94cb5"/>
    <p:sldId xmlns:r="http://schemas.openxmlformats.org/officeDocument/2006/relationships" id="260" r:id="Rda0ef4d53f80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d77118c4f4820" /><Relationship Type="http://schemas.openxmlformats.org/officeDocument/2006/relationships/slide" Target="/ppt/slides/slide1.xml" Id="Rda2a72025c704b0c" /><Relationship Type="http://schemas.openxmlformats.org/officeDocument/2006/relationships/slide" Target="/ppt/slides/slide2.xml" Id="Rc4ff63d4907449f9" /><Relationship Type="http://schemas.openxmlformats.org/officeDocument/2006/relationships/slide" Target="/ppt/slides/slide3.xml" Id="R77fbd760806f41ed" /><Relationship Type="http://schemas.openxmlformats.org/officeDocument/2006/relationships/slide" Target="/ppt/slides/slide4.xml" Id="R4b2d5a2197e94cb5" /><Relationship Type="http://schemas.openxmlformats.org/officeDocument/2006/relationships/slide" Target="/ppt/slides/slide5.xml" Id="Rda0ef4d53f80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b095a3912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ac88a95a04c93" /><Relationship Type="http://schemas.openxmlformats.org/officeDocument/2006/relationships/theme" Target="/ppt/slideMasters/theme/theme1.xml" Id="R8325f58df42242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ac88a95a04c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98161a5b8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b935cd32f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0feef0a25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35924db2748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18cf09d774a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JÆRØK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JÆRØK DA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986 397 167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