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6f9bb8520244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c08c2b1e0d411a"/>
  </p:sldMasterIdLst>
  <p:sldIdLst>
    <p:sldId xmlns:r="http://schemas.openxmlformats.org/officeDocument/2006/relationships" id="256" r:id="R9222a60ce6394679"/>
    <p:sldId xmlns:r="http://schemas.openxmlformats.org/officeDocument/2006/relationships" id="257" r:id="R01b637ba4be64a4d"/>
    <p:sldId xmlns:r="http://schemas.openxmlformats.org/officeDocument/2006/relationships" id="258" r:id="Re8f1feaa4fb34be9"/>
    <p:sldId xmlns:r="http://schemas.openxmlformats.org/officeDocument/2006/relationships" id="259" r:id="R4acf48e142de4c34"/>
    <p:sldId xmlns:r="http://schemas.openxmlformats.org/officeDocument/2006/relationships" id="260" r:id="R62ef7acd3e46419f"/>
    <p:sldId xmlns:r="http://schemas.openxmlformats.org/officeDocument/2006/relationships" id="261" r:id="R1560f6f9da7a41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c08c2b1e0d411a" /><Relationship Type="http://schemas.openxmlformats.org/officeDocument/2006/relationships/slide" Target="/ppt/slides/slide1.xml" Id="R9222a60ce6394679" /><Relationship Type="http://schemas.openxmlformats.org/officeDocument/2006/relationships/slide" Target="/ppt/slides/slide2.xml" Id="R01b637ba4be64a4d" /><Relationship Type="http://schemas.openxmlformats.org/officeDocument/2006/relationships/slide" Target="/ppt/slides/slide3.xml" Id="Re8f1feaa4fb34be9" /><Relationship Type="http://schemas.openxmlformats.org/officeDocument/2006/relationships/slide" Target="/ppt/slides/slide4.xml" Id="R4acf48e142de4c34" /><Relationship Type="http://schemas.openxmlformats.org/officeDocument/2006/relationships/slide" Target="/ppt/slides/slide5.xml" Id="R62ef7acd3e46419f" /><Relationship Type="http://schemas.openxmlformats.org/officeDocument/2006/relationships/slide" Target="/ppt/slides/slide6.xml" Id="R1560f6f9da7a41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e6f04c6e0e4f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e8169b5ec4fbd" /><Relationship Type="http://schemas.openxmlformats.org/officeDocument/2006/relationships/theme" Target="/ppt/slideMasters/theme/theme1.xml" Id="R07d7e55b67a348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7e8169b5ec4f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4341237454c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716331a4c43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e45f5fb3b40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8ea325acd43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169e883db48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1658b45b54f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JÆRØK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JÆRØK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JÆRØK DA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JÆRØK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JÆRØK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JÆRØK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17 592 073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2 357 504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2 242 007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8 127 757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15 455 438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JÆRØK DA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43  03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post@jarok.no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www.jarok.no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986 397 167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JÆRØK DA</a:t>
            </a:r>
          </a:p>
        </p:txBody>
      </p:sp>
    </p:spTree>
  </p:cSld>
  <p:clrMapOvr>
    <a:masterClrMapping xmlns:a="http://schemas.openxmlformats.org/drawingml/2006/main"/>
  </p:clrMapOvr>
</p:sld>
</file>