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795783574e4b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fe2f95de1c4f21"/>
  </p:sldMasterIdLst>
  <p:sldIdLst>
    <p:sldId xmlns:r="http://schemas.openxmlformats.org/officeDocument/2006/relationships" id="256" r:id="R094ecde4ea3045e5"/>
    <p:sldId xmlns:r="http://schemas.openxmlformats.org/officeDocument/2006/relationships" id="257" r:id="Rbae59fdf62d24afa"/>
    <p:sldId xmlns:r="http://schemas.openxmlformats.org/officeDocument/2006/relationships" id="258" r:id="R2d5ca1dd547c4b23"/>
    <p:sldId xmlns:r="http://schemas.openxmlformats.org/officeDocument/2006/relationships" id="259" r:id="Rfd8db4cbcd50410b"/>
    <p:sldId xmlns:r="http://schemas.openxmlformats.org/officeDocument/2006/relationships" id="260" r:id="R038914acbbac4963"/>
    <p:sldId xmlns:r="http://schemas.openxmlformats.org/officeDocument/2006/relationships" id="261" r:id="R9602576c62fc452a"/>
    <p:sldId xmlns:r="http://schemas.openxmlformats.org/officeDocument/2006/relationships" id="262" r:id="R1ee9beca93ed42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fe2f95de1c4f21" /><Relationship Type="http://schemas.openxmlformats.org/officeDocument/2006/relationships/slide" Target="/ppt/slides/slide1.xml" Id="R094ecde4ea3045e5" /><Relationship Type="http://schemas.openxmlformats.org/officeDocument/2006/relationships/slide" Target="/ppt/slides/slide2.xml" Id="Rbae59fdf62d24afa" /><Relationship Type="http://schemas.openxmlformats.org/officeDocument/2006/relationships/slide" Target="/ppt/slides/slide3.xml" Id="R2d5ca1dd547c4b23" /><Relationship Type="http://schemas.openxmlformats.org/officeDocument/2006/relationships/slide" Target="/ppt/slides/slide4.xml" Id="Rfd8db4cbcd50410b" /><Relationship Type="http://schemas.openxmlformats.org/officeDocument/2006/relationships/slide" Target="/ppt/slides/slide5.xml" Id="R038914acbbac4963" /><Relationship Type="http://schemas.openxmlformats.org/officeDocument/2006/relationships/slide" Target="/ppt/slides/slide6.xml" Id="R9602576c62fc452a" /><Relationship Type="http://schemas.openxmlformats.org/officeDocument/2006/relationships/slide" Target="/ppt/slides/slide7.xml" Id="R1ee9beca93ed42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9435640f404c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552208db345ea" /><Relationship Type="http://schemas.openxmlformats.org/officeDocument/2006/relationships/theme" Target="/ppt/slideMasters/theme/theme1.xml" Id="Rfdb5c84066844e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3552208db345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b1d94855944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b35b162ecf44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6efd381964b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ad7605f4248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d6cce8bc1048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1ba926ba048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d56464267b43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CEREBUS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CEREBUS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418 627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−2 566 075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−7 414 041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10 137 148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10 476 965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HEIMSTAD JØRN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HEIMSTAD WENCHE WAAL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Dueknipen 1E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4616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986 393 447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CEREBUS AS</a:t>
            </a:r>
          </a:p>
        </p:txBody>
      </p:sp>
    </p:spTree>
  </p:cSld>
  <p:clrMapOvr>
    <a:masterClrMapping xmlns:a="http://schemas.openxmlformats.org/drawingml/2006/main"/>
  </p:clrMapOvr>
</p:sld>
</file>