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f42b2ad79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672c3b6f5482e"/>
  </p:sldMasterIdLst>
  <p:sldIdLst>
    <p:sldId xmlns:r="http://schemas.openxmlformats.org/officeDocument/2006/relationships" id="256" r:id="R58fe78f134534214"/>
    <p:sldId xmlns:r="http://schemas.openxmlformats.org/officeDocument/2006/relationships" id="257" r:id="R2bac81caf35d41ae"/>
    <p:sldId xmlns:r="http://schemas.openxmlformats.org/officeDocument/2006/relationships" id="258" r:id="R02ac75d4076b49dd"/>
    <p:sldId xmlns:r="http://schemas.openxmlformats.org/officeDocument/2006/relationships" id="259" r:id="R296e8f9ec889424d"/>
    <p:sldId xmlns:r="http://schemas.openxmlformats.org/officeDocument/2006/relationships" id="260" r:id="R7a5c91cc089d4137"/>
    <p:sldId xmlns:r="http://schemas.openxmlformats.org/officeDocument/2006/relationships" id="261" r:id="R7b3f04fa43cb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672c3b6f5482e" /><Relationship Type="http://schemas.openxmlformats.org/officeDocument/2006/relationships/slide" Target="/ppt/slides/slide1.xml" Id="R58fe78f134534214" /><Relationship Type="http://schemas.openxmlformats.org/officeDocument/2006/relationships/slide" Target="/ppt/slides/slide2.xml" Id="R2bac81caf35d41ae" /><Relationship Type="http://schemas.openxmlformats.org/officeDocument/2006/relationships/slide" Target="/ppt/slides/slide3.xml" Id="R02ac75d4076b49dd" /><Relationship Type="http://schemas.openxmlformats.org/officeDocument/2006/relationships/slide" Target="/ppt/slides/slide4.xml" Id="R296e8f9ec889424d" /><Relationship Type="http://schemas.openxmlformats.org/officeDocument/2006/relationships/slide" Target="/ppt/slides/slide5.xml" Id="R7a5c91cc089d4137" /><Relationship Type="http://schemas.openxmlformats.org/officeDocument/2006/relationships/slide" Target="/ppt/slides/slide6.xml" Id="R7b3f04fa43cb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63809cefb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3d48c1cba493c" /><Relationship Type="http://schemas.openxmlformats.org/officeDocument/2006/relationships/theme" Target="/ppt/slideMasters/theme/theme1.xml" Id="R5cb39c615c46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3d48c1cba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10c8ecf57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99a3dfb00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534ebc2b342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b1aba5995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5c3600cf647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54bdd83c5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ALLOCATION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ALLOCATION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ALLOCATION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ALLOCATION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ALLOCATION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ALLOCATION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5 494 551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4 069 065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3 308 372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89 231 137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90 504 236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ALLOCATION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986 389 385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ALLOCATION AS</a:t>
            </a:r>
          </a:p>
        </p:txBody>
      </p:sp>
    </p:spTree>
  </p:cSld>
  <p:clrMapOvr>
    <a:masterClrMapping xmlns:a="http://schemas.openxmlformats.org/drawingml/2006/main"/>
  </p:clrMapOvr>
</p:sld>
</file>