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4b7ca4193940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70fc5aea1f4b41"/>
  </p:sldMasterIdLst>
  <p:sldIdLst>
    <p:sldId xmlns:r="http://schemas.openxmlformats.org/officeDocument/2006/relationships" id="256" r:id="R1d1ad2b6f5814cf0"/>
    <p:sldId xmlns:r="http://schemas.openxmlformats.org/officeDocument/2006/relationships" id="257" r:id="R1ce384455b584c49"/>
    <p:sldId xmlns:r="http://schemas.openxmlformats.org/officeDocument/2006/relationships" id="258" r:id="R0fcaf764a44c4915"/>
    <p:sldId xmlns:r="http://schemas.openxmlformats.org/officeDocument/2006/relationships" id="259" r:id="R8da6b0a7bc7347f8"/>
    <p:sldId xmlns:r="http://schemas.openxmlformats.org/officeDocument/2006/relationships" id="260" r:id="Rfe9329b36e2047a7"/>
    <p:sldId xmlns:r="http://schemas.openxmlformats.org/officeDocument/2006/relationships" id="261" r:id="R24f857028d4f49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70fc5aea1f4b41" /><Relationship Type="http://schemas.openxmlformats.org/officeDocument/2006/relationships/slide" Target="/ppt/slides/slide1.xml" Id="R1d1ad2b6f5814cf0" /><Relationship Type="http://schemas.openxmlformats.org/officeDocument/2006/relationships/slide" Target="/ppt/slides/slide2.xml" Id="R1ce384455b584c49" /><Relationship Type="http://schemas.openxmlformats.org/officeDocument/2006/relationships/slide" Target="/ppt/slides/slide3.xml" Id="R0fcaf764a44c4915" /><Relationship Type="http://schemas.openxmlformats.org/officeDocument/2006/relationships/slide" Target="/ppt/slides/slide4.xml" Id="R8da6b0a7bc7347f8" /><Relationship Type="http://schemas.openxmlformats.org/officeDocument/2006/relationships/slide" Target="/ppt/slides/slide5.xml" Id="Rfe9329b36e2047a7" /><Relationship Type="http://schemas.openxmlformats.org/officeDocument/2006/relationships/slide" Target="/ppt/slides/slide6.xml" Id="R24f857028d4f49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b2b014117148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7e5321f5a45c4" /><Relationship Type="http://schemas.openxmlformats.org/officeDocument/2006/relationships/theme" Target="/ppt/slideMasters/theme/theme1.xml" Id="R82df6b6e0eb14e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67e5321f5a45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27b9b3cdf4a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f323bf03a43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90ef9ad9e4b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cbb91881e48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7081aa5f040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0c809907f45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GRIMSTÅL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GRIMSTÅL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GRIMSTÅL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GRIMSTÅL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GRIMSTÅL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GRIMSTÅL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SORRENTO HOLDING AS  –  78,0 %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ØRNEBERG STIG JERRY  –  22,0 %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GRIMSTÅL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986 388 443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GRIMSTÅL AS</a:t>
            </a:r>
          </a:p>
        </p:txBody>
      </p:sp>
    </p:spTree>
  </p:cSld>
  <p:clrMapOvr>
    <a:masterClrMapping xmlns:a="http://schemas.openxmlformats.org/drawingml/2006/main"/>
  </p:clrMapOvr>
</p:sld>
</file>