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fe35cc6c5b40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20aecb9fde49ec"/>
  </p:sldMasterIdLst>
  <p:sldIdLst>
    <p:sldId xmlns:r="http://schemas.openxmlformats.org/officeDocument/2006/relationships" id="256" r:id="Re0ec7178def54940"/>
    <p:sldId xmlns:r="http://schemas.openxmlformats.org/officeDocument/2006/relationships" id="257" r:id="Rbc27ae8f32544d23"/>
    <p:sldId xmlns:r="http://schemas.openxmlformats.org/officeDocument/2006/relationships" id="258" r:id="R0f2f4118510c4661"/>
    <p:sldId xmlns:r="http://schemas.openxmlformats.org/officeDocument/2006/relationships" id="259" r:id="Rfb7bf47f96f04b85"/>
    <p:sldId xmlns:r="http://schemas.openxmlformats.org/officeDocument/2006/relationships" id="260" r:id="R8397da388f4b4da4"/>
    <p:sldId xmlns:r="http://schemas.openxmlformats.org/officeDocument/2006/relationships" id="261" r:id="Rf7873cda34f04674"/>
    <p:sldId xmlns:r="http://schemas.openxmlformats.org/officeDocument/2006/relationships" id="262" r:id="R07d3d56c52724b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20aecb9fde49ec" /><Relationship Type="http://schemas.openxmlformats.org/officeDocument/2006/relationships/slide" Target="/ppt/slides/slide1.xml" Id="Re0ec7178def54940" /><Relationship Type="http://schemas.openxmlformats.org/officeDocument/2006/relationships/slide" Target="/ppt/slides/slide2.xml" Id="Rbc27ae8f32544d23" /><Relationship Type="http://schemas.openxmlformats.org/officeDocument/2006/relationships/slide" Target="/ppt/slides/slide3.xml" Id="R0f2f4118510c4661" /><Relationship Type="http://schemas.openxmlformats.org/officeDocument/2006/relationships/slide" Target="/ppt/slides/slide4.xml" Id="Rfb7bf47f96f04b85" /><Relationship Type="http://schemas.openxmlformats.org/officeDocument/2006/relationships/slide" Target="/ppt/slides/slide5.xml" Id="R8397da388f4b4da4" /><Relationship Type="http://schemas.openxmlformats.org/officeDocument/2006/relationships/slide" Target="/ppt/slides/slide6.xml" Id="Rf7873cda34f04674" /><Relationship Type="http://schemas.openxmlformats.org/officeDocument/2006/relationships/slide" Target="/ppt/slides/slide7.xml" Id="R07d3d56c52724b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30b100550144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753cd17514632" /><Relationship Type="http://schemas.openxmlformats.org/officeDocument/2006/relationships/theme" Target="/ppt/slideMasters/theme/theme1.xml" Id="Rcbe775ddc8714a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e753cd175146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c8cfdee4c44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351e4d6c24f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74b7dc61844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fb767e30547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231c47d2d4c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d7dd84a294c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a4d6c9e3740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SARSIA DEVELOPMENT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SARSIA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SARSIA DEVELOPMENT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SARSIA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SARSIA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SARSIA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−679 105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−10 582 374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−5 227 124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1 194 917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SARSIA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UNIVERSITETSFORSKNING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METEVA AS  –  20,7 %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MELTZERS HØYSKOLEFOND  –  18,8 %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SPAREBANKEN VEST  –  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LIVSFORSIKRINGSSELSKAPET NORDEA  –  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HANNIBAL INVEST AS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SARSIA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986 382 178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SARSIA DEVELOPMENT AS</a:t>
            </a:r>
          </a:p>
        </p:txBody>
      </p:sp>
    </p:spTree>
  </p:cSld>
  <p:clrMapOvr>
    <a:masterClrMapping xmlns:a="http://schemas.openxmlformats.org/drawingml/2006/main"/>
  </p:clrMapOvr>
</p:sld>
</file>