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de1c7bf8b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77b2de18a47a4"/>
  </p:sldMasterIdLst>
  <p:sldIdLst>
    <p:sldId xmlns:r="http://schemas.openxmlformats.org/officeDocument/2006/relationships" id="256" r:id="Rdb289bc155a249fa"/>
    <p:sldId xmlns:r="http://schemas.openxmlformats.org/officeDocument/2006/relationships" id="257" r:id="Rdbdfc7990b02477e"/>
    <p:sldId xmlns:r="http://schemas.openxmlformats.org/officeDocument/2006/relationships" id="258" r:id="Rf4dbb755f0584cdb"/>
    <p:sldId xmlns:r="http://schemas.openxmlformats.org/officeDocument/2006/relationships" id="259" r:id="R6940da82227d48db"/>
    <p:sldId xmlns:r="http://schemas.openxmlformats.org/officeDocument/2006/relationships" id="260" r:id="R86d0b481e417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77b2de18a47a4" /><Relationship Type="http://schemas.openxmlformats.org/officeDocument/2006/relationships/slide" Target="/ppt/slides/slide1.xml" Id="Rdb289bc155a249fa" /><Relationship Type="http://schemas.openxmlformats.org/officeDocument/2006/relationships/slide" Target="/ppt/slides/slide2.xml" Id="Rdbdfc7990b02477e" /><Relationship Type="http://schemas.openxmlformats.org/officeDocument/2006/relationships/slide" Target="/ppt/slides/slide3.xml" Id="Rf4dbb755f0584cdb" /><Relationship Type="http://schemas.openxmlformats.org/officeDocument/2006/relationships/slide" Target="/ppt/slides/slide4.xml" Id="R6940da82227d48db" /><Relationship Type="http://schemas.openxmlformats.org/officeDocument/2006/relationships/slide" Target="/ppt/slides/slide5.xml" Id="R86d0b481e417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75f3369fb47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d3f548f5e4b6a" /><Relationship Type="http://schemas.openxmlformats.org/officeDocument/2006/relationships/theme" Target="/ppt/slideMasters/theme/theme1.xml" Id="Rb05d0fde94c5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8d3f548f5e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3112d05b943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313310ca246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d5c808ec0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7d6187897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f7025d4f8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VISUELL OREGA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VISUELL OREGA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VISUELL OREGA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VISUELL OREGA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VISUELL OREGA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VISUELL OREGA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986 380 671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VISUELL OREGA AS</a:t>
            </a:r>
          </a:p>
        </p:txBody>
      </p:sp>
    </p:spTree>
  </p:cSld>
  <p:clrMapOvr>
    <a:masterClrMapping xmlns:a="http://schemas.openxmlformats.org/drawingml/2006/main"/>
  </p:clrMapOvr>
</p:sld>
</file>