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15afaf5ca249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3353248b1748eb"/>
  </p:sldMasterIdLst>
  <p:sldIdLst>
    <p:sldId xmlns:r="http://schemas.openxmlformats.org/officeDocument/2006/relationships" id="256" r:id="R1f0809cf64ce47b9"/>
    <p:sldId xmlns:r="http://schemas.openxmlformats.org/officeDocument/2006/relationships" id="257" r:id="Reafedc3f12894726"/>
    <p:sldId xmlns:r="http://schemas.openxmlformats.org/officeDocument/2006/relationships" id="258" r:id="R806051fb3eb04a67"/>
    <p:sldId xmlns:r="http://schemas.openxmlformats.org/officeDocument/2006/relationships" id="259" r:id="R2cbd0138d8514876"/>
    <p:sldId xmlns:r="http://schemas.openxmlformats.org/officeDocument/2006/relationships" id="260" r:id="Rb1f4096fdb6d4f0d"/>
    <p:sldId xmlns:r="http://schemas.openxmlformats.org/officeDocument/2006/relationships" id="261" r:id="R77af5cade90843a1"/>
    <p:sldId xmlns:r="http://schemas.openxmlformats.org/officeDocument/2006/relationships" id="262" r:id="R6106be2219ba47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3353248b1748eb" /><Relationship Type="http://schemas.openxmlformats.org/officeDocument/2006/relationships/slide" Target="/ppt/slides/slide1.xml" Id="R1f0809cf64ce47b9" /><Relationship Type="http://schemas.openxmlformats.org/officeDocument/2006/relationships/slide" Target="/ppt/slides/slide2.xml" Id="Reafedc3f12894726" /><Relationship Type="http://schemas.openxmlformats.org/officeDocument/2006/relationships/slide" Target="/ppt/slides/slide3.xml" Id="R806051fb3eb04a67" /><Relationship Type="http://schemas.openxmlformats.org/officeDocument/2006/relationships/slide" Target="/ppt/slides/slide4.xml" Id="R2cbd0138d8514876" /><Relationship Type="http://schemas.openxmlformats.org/officeDocument/2006/relationships/slide" Target="/ppt/slides/slide5.xml" Id="Rb1f4096fdb6d4f0d" /><Relationship Type="http://schemas.openxmlformats.org/officeDocument/2006/relationships/slide" Target="/ppt/slides/slide6.xml" Id="R77af5cade90843a1" /><Relationship Type="http://schemas.openxmlformats.org/officeDocument/2006/relationships/slide" Target="/ppt/slides/slide7.xml" Id="R6106be2219ba47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8de35dc0945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180bc431f4080" /><Relationship Type="http://schemas.openxmlformats.org/officeDocument/2006/relationships/theme" Target="/ppt/slideMasters/theme/theme1.xml" Id="R5c5fde50be8a46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3180bc431f40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ca9e4da2847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574ed100b46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e83df08e34b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b1df74a604e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4492e913440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d1c01767548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344521d6845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SEGLEM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473 410 000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562 755 000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TRYGVE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JORUNN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SYNNØVE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TRYGVE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JOSEG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SYSEG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firmapost@knutsenoas.com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986 380 310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