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7986b06bae48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754004876d4ef7"/>
  </p:sldMasterIdLst>
  <p:sldIdLst>
    <p:sldId xmlns:r="http://schemas.openxmlformats.org/officeDocument/2006/relationships" id="256" r:id="R600c65ecded44a6a"/>
    <p:sldId xmlns:r="http://schemas.openxmlformats.org/officeDocument/2006/relationships" id="257" r:id="Rb2a0e53aad33447e"/>
    <p:sldId xmlns:r="http://schemas.openxmlformats.org/officeDocument/2006/relationships" id="258" r:id="Rbdc0f31174764fd3"/>
    <p:sldId xmlns:r="http://schemas.openxmlformats.org/officeDocument/2006/relationships" id="259" r:id="Rda14c396d1f74dda"/>
    <p:sldId xmlns:r="http://schemas.openxmlformats.org/officeDocument/2006/relationships" id="260" r:id="R483f2d40203f4291"/>
    <p:sldId xmlns:r="http://schemas.openxmlformats.org/officeDocument/2006/relationships" id="261" r:id="Rd9c76f5ebf154e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754004876d4ef7" /><Relationship Type="http://schemas.openxmlformats.org/officeDocument/2006/relationships/slide" Target="/ppt/slides/slide1.xml" Id="R600c65ecded44a6a" /><Relationship Type="http://schemas.openxmlformats.org/officeDocument/2006/relationships/slide" Target="/ppt/slides/slide2.xml" Id="Rb2a0e53aad33447e" /><Relationship Type="http://schemas.openxmlformats.org/officeDocument/2006/relationships/slide" Target="/ppt/slides/slide3.xml" Id="Rbdc0f31174764fd3" /><Relationship Type="http://schemas.openxmlformats.org/officeDocument/2006/relationships/slide" Target="/ppt/slides/slide4.xml" Id="Rda14c396d1f74dda" /><Relationship Type="http://schemas.openxmlformats.org/officeDocument/2006/relationships/slide" Target="/ppt/slides/slide5.xml" Id="R483f2d40203f4291" /><Relationship Type="http://schemas.openxmlformats.org/officeDocument/2006/relationships/slide" Target="/ppt/slides/slide6.xml" Id="Rd9c76f5ebf154e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34d41206124d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5b8bdb83cf4f63" /><Relationship Type="http://schemas.openxmlformats.org/officeDocument/2006/relationships/theme" Target="/ppt/slideMasters/theme/theme1.xml" Id="Re01fe40e04db44d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5b8bdb83cf4f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eee585365e42e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7612a5d7ad4b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1beb46b4f546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6241c0a7f241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0e81e20fec42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2aeff5cc0b49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SEGLEM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SEGLEM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SEGLEM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SEGLEM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SEGLEM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SEGLEM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Smedasundet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5529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70 40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firmapost@knutsenoas.com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986 380 310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SEGLEM HOLDING AS</a:t>
            </a:r>
          </a:p>
        </p:txBody>
      </p:sp>
    </p:spTree>
  </p:cSld>
  <p:clrMapOvr>
    <a:masterClrMapping xmlns:a="http://schemas.openxmlformats.org/drawingml/2006/main"/>
  </p:clrMapOvr>
</p:sld>
</file>