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5d2d9cfaf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b7d5b30604391"/>
  </p:sldMasterIdLst>
  <p:sldIdLst>
    <p:sldId xmlns:r="http://schemas.openxmlformats.org/officeDocument/2006/relationships" id="256" r:id="R3f557cf3fbfb4456"/>
    <p:sldId xmlns:r="http://schemas.openxmlformats.org/officeDocument/2006/relationships" id="257" r:id="R4f3248825f104fae"/>
    <p:sldId xmlns:r="http://schemas.openxmlformats.org/officeDocument/2006/relationships" id="258" r:id="R2c088a4af2924ef8"/>
    <p:sldId xmlns:r="http://schemas.openxmlformats.org/officeDocument/2006/relationships" id="259" r:id="R3b57afe9ad0e47fd"/>
    <p:sldId xmlns:r="http://schemas.openxmlformats.org/officeDocument/2006/relationships" id="260" r:id="Rb57f5965ae78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b7d5b30604391" /><Relationship Type="http://schemas.openxmlformats.org/officeDocument/2006/relationships/slide" Target="/ppt/slides/slide1.xml" Id="R3f557cf3fbfb4456" /><Relationship Type="http://schemas.openxmlformats.org/officeDocument/2006/relationships/slide" Target="/ppt/slides/slide2.xml" Id="R4f3248825f104fae" /><Relationship Type="http://schemas.openxmlformats.org/officeDocument/2006/relationships/slide" Target="/ppt/slides/slide3.xml" Id="R2c088a4af2924ef8" /><Relationship Type="http://schemas.openxmlformats.org/officeDocument/2006/relationships/slide" Target="/ppt/slides/slide4.xml" Id="R3b57afe9ad0e47fd" /><Relationship Type="http://schemas.openxmlformats.org/officeDocument/2006/relationships/slide" Target="/ppt/slides/slide5.xml" Id="Rb57f5965ae78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82ad55f5c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9c038fef47d6" /><Relationship Type="http://schemas.openxmlformats.org/officeDocument/2006/relationships/theme" Target="/ppt/slideMasters/theme/theme1.xml" Id="R7a2097c2c43d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89c038fef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eea274fda4a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31f76ac28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ea8e63c20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6046437be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65b50707940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INDUSTRIEIENDOM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INDUSTRIEIENDOM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INDUSTRIEIENDOM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INDUSTRIEIENDOM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INDUSTRIEIENDOM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INDUSTRIEIENDOM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986 369 902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INDUSTRIEIENDOM AS</a:t>
            </a:r>
          </a:p>
        </p:txBody>
      </p:sp>
    </p:spTree>
  </p:cSld>
  <p:clrMapOvr>
    <a:masterClrMapping xmlns:a="http://schemas.openxmlformats.org/drawingml/2006/main"/>
  </p:clrMapOvr>
</p:sld>
</file>