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fcf2a64e7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a7d8cd7aa47b7"/>
  </p:sldMasterIdLst>
  <p:sldIdLst>
    <p:sldId xmlns:r="http://schemas.openxmlformats.org/officeDocument/2006/relationships" id="256" r:id="R90df2d978bb34d83"/>
    <p:sldId xmlns:r="http://schemas.openxmlformats.org/officeDocument/2006/relationships" id="257" r:id="R5b78bbf1ca404427"/>
    <p:sldId xmlns:r="http://schemas.openxmlformats.org/officeDocument/2006/relationships" id="258" r:id="R30f04ba5da574d58"/>
    <p:sldId xmlns:r="http://schemas.openxmlformats.org/officeDocument/2006/relationships" id="259" r:id="Rfd2fa6ac5ada4c39"/>
    <p:sldId xmlns:r="http://schemas.openxmlformats.org/officeDocument/2006/relationships" id="260" r:id="R0ce7f13fb86e4d9d"/>
    <p:sldId xmlns:r="http://schemas.openxmlformats.org/officeDocument/2006/relationships" id="261" r:id="Rf4ee2611c4dd41e7"/>
    <p:sldId xmlns:r="http://schemas.openxmlformats.org/officeDocument/2006/relationships" id="262" r:id="R7ddf3c4498f7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a7d8cd7aa47b7" /><Relationship Type="http://schemas.openxmlformats.org/officeDocument/2006/relationships/slide" Target="/ppt/slides/slide1.xml" Id="R90df2d978bb34d83" /><Relationship Type="http://schemas.openxmlformats.org/officeDocument/2006/relationships/slide" Target="/ppt/slides/slide2.xml" Id="R5b78bbf1ca404427" /><Relationship Type="http://schemas.openxmlformats.org/officeDocument/2006/relationships/slide" Target="/ppt/slides/slide3.xml" Id="R30f04ba5da574d58" /><Relationship Type="http://schemas.openxmlformats.org/officeDocument/2006/relationships/slide" Target="/ppt/slides/slide4.xml" Id="Rfd2fa6ac5ada4c39" /><Relationship Type="http://schemas.openxmlformats.org/officeDocument/2006/relationships/slide" Target="/ppt/slides/slide5.xml" Id="R0ce7f13fb86e4d9d" /><Relationship Type="http://schemas.openxmlformats.org/officeDocument/2006/relationships/slide" Target="/ppt/slides/slide6.xml" Id="Rf4ee2611c4dd41e7" /><Relationship Type="http://schemas.openxmlformats.org/officeDocument/2006/relationships/slide" Target="/ppt/slides/slide7.xml" Id="R7ddf3c4498f7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b6dc6b496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22e364074276" /><Relationship Type="http://schemas.openxmlformats.org/officeDocument/2006/relationships/theme" Target="/ppt/slideMasters/theme/theme1.xml" Id="R779a2cae49db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822e36407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506142be8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f645a89c4b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82968ebad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76c71cf8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f39319cd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50721f7fd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b304ec544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TRANBY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50 529 638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3 496 662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2 885 142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6 843 931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17 361 637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JANTY INVEST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BLASEK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POOCH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TRANBY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GRANBERG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ANTONIO DE FATIMA BAEZA CARMONA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162B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37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tranby@tranby.as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www.tranby.as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986 358 722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TRANBY AS</a:t>
            </a:r>
          </a:p>
        </p:txBody>
      </p:sp>
    </p:spTree>
  </p:cSld>
  <p:clrMapOvr>
    <a:masterClrMapping xmlns:a="http://schemas.openxmlformats.org/drawingml/2006/main"/>
  </p:clrMapOvr>
</p:sld>
</file>