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ac80e9b790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46b51730b4b09"/>
  </p:sldMasterIdLst>
  <p:sldIdLst>
    <p:sldId xmlns:r="http://schemas.openxmlformats.org/officeDocument/2006/relationships" id="256" r:id="R9d7c67b749d548b7"/>
    <p:sldId xmlns:r="http://schemas.openxmlformats.org/officeDocument/2006/relationships" id="257" r:id="Rdb8327fd2b104904"/>
    <p:sldId xmlns:r="http://schemas.openxmlformats.org/officeDocument/2006/relationships" id="258" r:id="Rd445d1013669480f"/>
    <p:sldId xmlns:r="http://schemas.openxmlformats.org/officeDocument/2006/relationships" id="259" r:id="R17781eb8c74649f0"/>
    <p:sldId xmlns:r="http://schemas.openxmlformats.org/officeDocument/2006/relationships" id="260" r:id="Reb29f73934b2434f"/>
    <p:sldId xmlns:r="http://schemas.openxmlformats.org/officeDocument/2006/relationships" id="261" r:id="Rc0137a02e764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46b51730b4b09" /><Relationship Type="http://schemas.openxmlformats.org/officeDocument/2006/relationships/slide" Target="/ppt/slides/slide1.xml" Id="R9d7c67b749d548b7" /><Relationship Type="http://schemas.openxmlformats.org/officeDocument/2006/relationships/slide" Target="/ppt/slides/slide2.xml" Id="Rdb8327fd2b104904" /><Relationship Type="http://schemas.openxmlformats.org/officeDocument/2006/relationships/slide" Target="/ppt/slides/slide3.xml" Id="Rd445d1013669480f" /><Relationship Type="http://schemas.openxmlformats.org/officeDocument/2006/relationships/slide" Target="/ppt/slides/slide4.xml" Id="R17781eb8c74649f0" /><Relationship Type="http://schemas.openxmlformats.org/officeDocument/2006/relationships/slide" Target="/ppt/slides/slide5.xml" Id="Reb29f73934b2434f" /><Relationship Type="http://schemas.openxmlformats.org/officeDocument/2006/relationships/slide" Target="/ppt/slides/slide6.xml" Id="Rc0137a02e764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3352bc64346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71e62d3f24c03" /><Relationship Type="http://schemas.openxmlformats.org/officeDocument/2006/relationships/theme" Target="/ppt/slideMasters/theme/theme1.xml" Id="R13954ea9c834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571e62d3f24c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f3b8d04d745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032f06e4c4c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d1c9abe73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0bbbe6ced4a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24c26612c4d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2d27880e349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MS-SENTERET HAKADAL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MS-SENTERET HAKADAL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69 423 292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14 737 047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13 977 778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68 589 456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95 435 044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Blomsterbakken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1487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06 29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986 358 668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